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43c96d0e74b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e280d3d034469"/>
  </p:sldMasterIdLst>
  <p:sldIdLst>
    <p:sldId xmlns:r="http://schemas.openxmlformats.org/officeDocument/2006/relationships" id="256" r:id="R90e40d45bd884c48"/>
    <p:sldId xmlns:r="http://schemas.openxmlformats.org/officeDocument/2006/relationships" id="257" r:id="Rd11289a29c2d4f18"/>
    <p:sldId xmlns:r="http://schemas.openxmlformats.org/officeDocument/2006/relationships" id="258" r:id="Raed3f2c55bdf4a15"/>
    <p:sldId xmlns:r="http://schemas.openxmlformats.org/officeDocument/2006/relationships" id="259" r:id="Reafd7f7909eb40d1"/>
    <p:sldId xmlns:r="http://schemas.openxmlformats.org/officeDocument/2006/relationships" id="260" r:id="R046a380910e948cf"/>
    <p:sldId xmlns:r="http://schemas.openxmlformats.org/officeDocument/2006/relationships" id="261" r:id="Re1086ac36e4b4ae4"/>
    <p:sldId xmlns:r="http://schemas.openxmlformats.org/officeDocument/2006/relationships" id="262" r:id="R403e1b3884ad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e280d3d034469" /><Relationship Type="http://schemas.openxmlformats.org/officeDocument/2006/relationships/slide" Target="/ppt/slides/slide1.xml" Id="R90e40d45bd884c48" /><Relationship Type="http://schemas.openxmlformats.org/officeDocument/2006/relationships/slide" Target="/ppt/slides/slide2.xml" Id="Rd11289a29c2d4f18" /><Relationship Type="http://schemas.openxmlformats.org/officeDocument/2006/relationships/slide" Target="/ppt/slides/slide3.xml" Id="Raed3f2c55bdf4a15" /><Relationship Type="http://schemas.openxmlformats.org/officeDocument/2006/relationships/slide" Target="/ppt/slides/slide4.xml" Id="Reafd7f7909eb40d1" /><Relationship Type="http://schemas.openxmlformats.org/officeDocument/2006/relationships/slide" Target="/ppt/slides/slide5.xml" Id="R046a380910e948cf" /><Relationship Type="http://schemas.openxmlformats.org/officeDocument/2006/relationships/slide" Target="/ppt/slides/slide6.xml" Id="Re1086ac36e4b4ae4" /><Relationship Type="http://schemas.openxmlformats.org/officeDocument/2006/relationships/slide" Target="/ppt/slides/slide7.xml" Id="R403e1b3884ad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bc5a59f9c44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6d826feb4481" /><Relationship Type="http://schemas.openxmlformats.org/officeDocument/2006/relationships/theme" Target="/ppt/slideMasters/theme/theme1.xml" Id="R4bfd9f18f49f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16d826feb44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4a5f9c9de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790e3a64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290e817c1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bdb7d1c42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ddfcaceff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461461f7643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5a8258a0d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EIENDOM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1 777 384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779 970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RUSTAD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32145177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966 483 989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