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a612fee9a34c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a84820312d4018"/>
  </p:sldMasterIdLst>
  <p:sldIdLst>
    <p:sldId xmlns:r="http://schemas.openxmlformats.org/officeDocument/2006/relationships" id="256" r:id="Rf15c4d503ecd4f0f"/>
    <p:sldId xmlns:r="http://schemas.openxmlformats.org/officeDocument/2006/relationships" id="257" r:id="Re5c88675b1f04ea6"/>
    <p:sldId xmlns:r="http://schemas.openxmlformats.org/officeDocument/2006/relationships" id="258" r:id="R296ab8b20bf54433"/>
    <p:sldId xmlns:r="http://schemas.openxmlformats.org/officeDocument/2006/relationships" id="259" r:id="R0b85d98715b641d0"/>
    <p:sldId xmlns:r="http://schemas.openxmlformats.org/officeDocument/2006/relationships" id="260" r:id="R8bda241e9b5d4529"/>
    <p:sldId xmlns:r="http://schemas.openxmlformats.org/officeDocument/2006/relationships" id="261" r:id="Rbe66f9588ee04017"/>
    <p:sldId xmlns:r="http://schemas.openxmlformats.org/officeDocument/2006/relationships" id="262" r:id="R0db3704d1a9c46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84820312d4018" /><Relationship Type="http://schemas.openxmlformats.org/officeDocument/2006/relationships/slide" Target="/ppt/slides/slide1.xml" Id="Rf15c4d503ecd4f0f" /><Relationship Type="http://schemas.openxmlformats.org/officeDocument/2006/relationships/slide" Target="/ppt/slides/slide2.xml" Id="Re5c88675b1f04ea6" /><Relationship Type="http://schemas.openxmlformats.org/officeDocument/2006/relationships/slide" Target="/ppt/slides/slide3.xml" Id="R296ab8b20bf54433" /><Relationship Type="http://schemas.openxmlformats.org/officeDocument/2006/relationships/slide" Target="/ppt/slides/slide4.xml" Id="R0b85d98715b641d0" /><Relationship Type="http://schemas.openxmlformats.org/officeDocument/2006/relationships/slide" Target="/ppt/slides/slide5.xml" Id="R8bda241e9b5d4529" /><Relationship Type="http://schemas.openxmlformats.org/officeDocument/2006/relationships/slide" Target="/ppt/slides/slide6.xml" Id="Rbe66f9588ee04017" /><Relationship Type="http://schemas.openxmlformats.org/officeDocument/2006/relationships/slide" Target="/ppt/slides/slide7.xml" Id="R0db3704d1a9c46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2ac28d12344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44f380fac4bf2" /><Relationship Type="http://schemas.openxmlformats.org/officeDocument/2006/relationships/theme" Target="/ppt/slideMasters/theme/theme1.xml" Id="R942b68f5a97e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f44f380fac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e635d81284d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8e388c50b4f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83472d91b4e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541e8190542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6778f2938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19deb2bd94f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e117a305e4f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VVS-MILJØ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VVS-MILJØ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VVS-MILJØ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VVS-MILJØ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VVS-MILJØ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VVS-MILJØ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49 517 883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1 867 543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1 497 682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19 190 625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29 009 470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VVS-MILJØ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VVS-MILJØ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02 97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vvsmiljo.gol@bademiljo.no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966 509 287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VVS-MILJØ AS</a:t>
            </a:r>
          </a:p>
        </p:txBody>
      </p:sp>
    </p:spTree>
  </p:cSld>
  <p:clrMapOvr>
    <a:masterClrMapping xmlns:a="http://schemas.openxmlformats.org/drawingml/2006/main"/>
  </p:clrMapOvr>
</p:sld>
</file>