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95a51acb8d47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1732685d114998"/>
  </p:sldMasterIdLst>
  <p:sldIdLst>
    <p:sldId xmlns:r="http://schemas.openxmlformats.org/officeDocument/2006/relationships" id="256" r:id="R39d1adb84c774bb6"/>
    <p:sldId xmlns:r="http://schemas.openxmlformats.org/officeDocument/2006/relationships" id="257" r:id="Rae97d5b297554355"/>
    <p:sldId xmlns:r="http://schemas.openxmlformats.org/officeDocument/2006/relationships" id="258" r:id="Rc0afaae88288446e"/>
    <p:sldId xmlns:r="http://schemas.openxmlformats.org/officeDocument/2006/relationships" id="259" r:id="Ra09c81e8f2cd44c1"/>
    <p:sldId xmlns:r="http://schemas.openxmlformats.org/officeDocument/2006/relationships" id="260" r:id="R168fc851db7c4cc8"/>
    <p:sldId xmlns:r="http://schemas.openxmlformats.org/officeDocument/2006/relationships" id="261" r:id="Rcba274bbdc044bf5"/>
    <p:sldId xmlns:r="http://schemas.openxmlformats.org/officeDocument/2006/relationships" id="262" r:id="Rc054a1a4a26647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1732685d114998" /><Relationship Type="http://schemas.openxmlformats.org/officeDocument/2006/relationships/slide" Target="/ppt/slides/slide1.xml" Id="R39d1adb84c774bb6" /><Relationship Type="http://schemas.openxmlformats.org/officeDocument/2006/relationships/slide" Target="/ppt/slides/slide2.xml" Id="Rae97d5b297554355" /><Relationship Type="http://schemas.openxmlformats.org/officeDocument/2006/relationships/slide" Target="/ppt/slides/slide3.xml" Id="Rc0afaae88288446e" /><Relationship Type="http://schemas.openxmlformats.org/officeDocument/2006/relationships/slide" Target="/ppt/slides/slide4.xml" Id="Ra09c81e8f2cd44c1" /><Relationship Type="http://schemas.openxmlformats.org/officeDocument/2006/relationships/slide" Target="/ppt/slides/slide5.xml" Id="R168fc851db7c4cc8" /><Relationship Type="http://schemas.openxmlformats.org/officeDocument/2006/relationships/slide" Target="/ppt/slides/slide6.xml" Id="Rcba274bbdc044bf5" /><Relationship Type="http://schemas.openxmlformats.org/officeDocument/2006/relationships/slide" Target="/ppt/slides/slide7.xml" Id="Rc054a1a4a26647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5abf4630744e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8964821f44dfe" /><Relationship Type="http://schemas.openxmlformats.org/officeDocument/2006/relationships/theme" Target="/ppt/slideMasters/theme/theme1.xml" Id="R665e43f4e6844a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58964821f44d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db345ce0c4c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f743b9c3c45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ebbe2b3764a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a34bea10f46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0502c5c414a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9c97f2f464d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161c5834a4c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PV ARKITEKTER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PV ARKITEKTER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25 063 178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1 349 590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1 058 576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3 918 660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8 000 280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KLT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AFBJ HOLDING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IDE HOLDING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DANIELSEN EVA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NORDHEIM REGINE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ALLUM TOVE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3264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14 14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966 540 249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 ARKITEKTER AS</a:t>
            </a:r>
          </a:p>
        </p:txBody>
      </p:sp>
    </p:spTree>
  </p:cSld>
  <p:clrMapOvr>
    <a:masterClrMapping xmlns:a="http://schemas.openxmlformats.org/drawingml/2006/main"/>
  </p:clrMapOvr>
</p:sld>
</file>