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4a11260a8c4c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1ccbca079340d2"/>
  </p:sldMasterIdLst>
  <p:sldIdLst>
    <p:sldId xmlns:r="http://schemas.openxmlformats.org/officeDocument/2006/relationships" id="256" r:id="R2b7276f5b9374ad8"/>
    <p:sldId xmlns:r="http://schemas.openxmlformats.org/officeDocument/2006/relationships" id="257" r:id="Rbada6f78de4e40fa"/>
    <p:sldId xmlns:r="http://schemas.openxmlformats.org/officeDocument/2006/relationships" id="258" r:id="Rb76d48690f704154"/>
    <p:sldId xmlns:r="http://schemas.openxmlformats.org/officeDocument/2006/relationships" id="259" r:id="R177d077f53394190"/>
    <p:sldId xmlns:r="http://schemas.openxmlformats.org/officeDocument/2006/relationships" id="260" r:id="R38a59e1bbbe6453b"/>
    <p:sldId xmlns:r="http://schemas.openxmlformats.org/officeDocument/2006/relationships" id="261" r:id="Rc2bcead7a0a94c21"/>
    <p:sldId xmlns:r="http://schemas.openxmlformats.org/officeDocument/2006/relationships" id="262" r:id="R39446ea701a948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ccbca079340d2" /><Relationship Type="http://schemas.openxmlformats.org/officeDocument/2006/relationships/slide" Target="/ppt/slides/slide1.xml" Id="R2b7276f5b9374ad8" /><Relationship Type="http://schemas.openxmlformats.org/officeDocument/2006/relationships/slide" Target="/ppt/slides/slide2.xml" Id="Rbada6f78de4e40fa" /><Relationship Type="http://schemas.openxmlformats.org/officeDocument/2006/relationships/slide" Target="/ppt/slides/slide3.xml" Id="Rb76d48690f704154" /><Relationship Type="http://schemas.openxmlformats.org/officeDocument/2006/relationships/slide" Target="/ppt/slides/slide4.xml" Id="R177d077f53394190" /><Relationship Type="http://schemas.openxmlformats.org/officeDocument/2006/relationships/slide" Target="/ppt/slides/slide5.xml" Id="R38a59e1bbbe6453b" /><Relationship Type="http://schemas.openxmlformats.org/officeDocument/2006/relationships/slide" Target="/ppt/slides/slide6.xml" Id="Rc2bcead7a0a94c21" /><Relationship Type="http://schemas.openxmlformats.org/officeDocument/2006/relationships/slide" Target="/ppt/slides/slide7.xml" Id="R39446ea701a948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c4d107b30b4f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acc324c074670" /><Relationship Type="http://schemas.openxmlformats.org/officeDocument/2006/relationships/theme" Target="/ppt/slideMasters/theme/theme1.xml" Id="R202b83c9ef9d4d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cacc324c0746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6d1abf6474e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bf373cbfa41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92b6ba10844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b70592c1e4c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e3f7930774c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5333251264a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0c246fc6b4f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FORUM ARKITEKTER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FORUM ARKITEKTER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16 835 896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1 729 039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1 534 495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5 913 106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BARMEN STEINAR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ANNE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 PER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SCHØNNING THOR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SOLDAL SARA NILSEN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16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info@forumarkitekter.no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966 587 903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ARKITEKTER AS</a:t>
            </a:r>
          </a:p>
        </p:txBody>
      </p:sp>
    </p:spTree>
  </p:cSld>
  <p:clrMapOvr>
    <a:masterClrMapping xmlns:a="http://schemas.openxmlformats.org/drawingml/2006/main"/>
  </p:clrMapOvr>
</p:sld>
</file>