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565daaece9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293c93f7de4258"/>
  </p:sldMasterIdLst>
  <p:sldIdLst>
    <p:sldId xmlns:r="http://schemas.openxmlformats.org/officeDocument/2006/relationships" id="256" r:id="R89f9d0fc3a6d434a"/>
    <p:sldId xmlns:r="http://schemas.openxmlformats.org/officeDocument/2006/relationships" id="257" r:id="Rf6e8c6f471f349d6"/>
    <p:sldId xmlns:r="http://schemas.openxmlformats.org/officeDocument/2006/relationships" id="258" r:id="Re4cc90b415a04d9f"/>
    <p:sldId xmlns:r="http://schemas.openxmlformats.org/officeDocument/2006/relationships" id="259" r:id="R99c8b943b18e420a"/>
    <p:sldId xmlns:r="http://schemas.openxmlformats.org/officeDocument/2006/relationships" id="260" r:id="Rc98dc05b8fb941cd"/>
    <p:sldId xmlns:r="http://schemas.openxmlformats.org/officeDocument/2006/relationships" id="261" r:id="R642543ddeabc43f7"/>
    <p:sldId xmlns:r="http://schemas.openxmlformats.org/officeDocument/2006/relationships" id="262" r:id="R023100f4407b47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93c93f7de4258" /><Relationship Type="http://schemas.openxmlformats.org/officeDocument/2006/relationships/slide" Target="/ppt/slides/slide1.xml" Id="R89f9d0fc3a6d434a" /><Relationship Type="http://schemas.openxmlformats.org/officeDocument/2006/relationships/slide" Target="/ppt/slides/slide2.xml" Id="Rf6e8c6f471f349d6" /><Relationship Type="http://schemas.openxmlformats.org/officeDocument/2006/relationships/slide" Target="/ppt/slides/slide3.xml" Id="Re4cc90b415a04d9f" /><Relationship Type="http://schemas.openxmlformats.org/officeDocument/2006/relationships/slide" Target="/ppt/slides/slide4.xml" Id="R99c8b943b18e420a" /><Relationship Type="http://schemas.openxmlformats.org/officeDocument/2006/relationships/slide" Target="/ppt/slides/slide5.xml" Id="Rc98dc05b8fb941cd" /><Relationship Type="http://schemas.openxmlformats.org/officeDocument/2006/relationships/slide" Target="/ppt/slides/slide6.xml" Id="R642543ddeabc43f7" /><Relationship Type="http://schemas.openxmlformats.org/officeDocument/2006/relationships/slide" Target="/ppt/slides/slide7.xml" Id="R023100f4407b47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e6eba70d049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7aedbc0494532" /><Relationship Type="http://schemas.openxmlformats.org/officeDocument/2006/relationships/theme" Target="/ppt/slideMasters/theme/theme1.xml" Id="R71ce7a8de96246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87aedbc04945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eae3a8ce140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7794e7ec049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e16fb720443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0d64c2eed44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d8eadc1474e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fe55c14314a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98e5c13db48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NORWEGIAN PIPELINE DRILLING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PIPELINE DRILLING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NORWEGIAN PIPELINE DRILLING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PIPELINE DRILLING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PIPELINE DRILLING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PIPELINE DRILLING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17 649 034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6 944 863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5 610 786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8 342 477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17 568 880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PIPELINE DRILLING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MB-ENTREPRENØR-CONSULT AS  –  75,6 %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NORWEGIAN PIPELINE DRILLING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NORWEGIAN DRILLING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PIPELINE DRILLING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Lagerveien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81 00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npd@npdrilling.no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966 671 300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PIPELINE DRILLING AS</a:t>
            </a:r>
          </a:p>
        </p:txBody>
      </p:sp>
    </p:spTree>
  </p:cSld>
  <p:clrMapOvr>
    <a:masterClrMapping xmlns:a="http://schemas.openxmlformats.org/drawingml/2006/main"/>
  </p:clrMapOvr>
</p:sld>
</file>