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dc5210bbe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95bdc74df46fb"/>
  </p:sldMasterIdLst>
  <p:sldIdLst>
    <p:sldId xmlns:r="http://schemas.openxmlformats.org/officeDocument/2006/relationships" id="256" r:id="R6beb6c84b8ac456c"/>
    <p:sldId xmlns:r="http://schemas.openxmlformats.org/officeDocument/2006/relationships" id="257" r:id="R40319942fa484fa3"/>
    <p:sldId xmlns:r="http://schemas.openxmlformats.org/officeDocument/2006/relationships" id="258" r:id="R3c583d319cea4d97"/>
    <p:sldId xmlns:r="http://schemas.openxmlformats.org/officeDocument/2006/relationships" id="259" r:id="R8d32dcb1935c418c"/>
    <p:sldId xmlns:r="http://schemas.openxmlformats.org/officeDocument/2006/relationships" id="260" r:id="Rab783d6be982418b"/>
    <p:sldId xmlns:r="http://schemas.openxmlformats.org/officeDocument/2006/relationships" id="261" r:id="Rb5f4b2dbcd49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95bdc74df46fb" /><Relationship Type="http://schemas.openxmlformats.org/officeDocument/2006/relationships/slide" Target="/ppt/slides/slide1.xml" Id="R6beb6c84b8ac456c" /><Relationship Type="http://schemas.openxmlformats.org/officeDocument/2006/relationships/slide" Target="/ppt/slides/slide2.xml" Id="R40319942fa484fa3" /><Relationship Type="http://schemas.openxmlformats.org/officeDocument/2006/relationships/slide" Target="/ppt/slides/slide3.xml" Id="R3c583d319cea4d97" /><Relationship Type="http://schemas.openxmlformats.org/officeDocument/2006/relationships/slide" Target="/ppt/slides/slide4.xml" Id="R8d32dcb1935c418c" /><Relationship Type="http://schemas.openxmlformats.org/officeDocument/2006/relationships/slide" Target="/ppt/slides/slide5.xml" Id="Rab783d6be982418b" /><Relationship Type="http://schemas.openxmlformats.org/officeDocument/2006/relationships/slide" Target="/ppt/slides/slide6.xml" Id="Rb5f4b2dbcd49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e7c123a48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759b31704734" /><Relationship Type="http://schemas.openxmlformats.org/officeDocument/2006/relationships/theme" Target="/ppt/slideMasters/theme/theme1.xml" Id="R96b22c72f180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4759b3170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3f4038311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8ae460658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ecfa9e82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b2f483527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7dccd18844b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29f30fc394e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- SELSKAPET FOR INDUSTRIVEKST SF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INDUSTRIVEKST SF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2 340 101 000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3 663 943 000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www.siva.no/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