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c39ce0b4b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725c49d8f4d02"/>
  </p:sldMasterIdLst>
  <p:sldIdLst>
    <p:sldId xmlns:r="http://schemas.openxmlformats.org/officeDocument/2006/relationships" id="256" r:id="Rb4b37e8281c845af"/>
    <p:sldId xmlns:r="http://schemas.openxmlformats.org/officeDocument/2006/relationships" id="257" r:id="Rcc0ac933266f4466"/>
    <p:sldId xmlns:r="http://schemas.openxmlformats.org/officeDocument/2006/relationships" id="258" r:id="Rd3e0377060b24e56"/>
    <p:sldId xmlns:r="http://schemas.openxmlformats.org/officeDocument/2006/relationships" id="259" r:id="Rc223ee2b33d54ff3"/>
    <p:sldId xmlns:r="http://schemas.openxmlformats.org/officeDocument/2006/relationships" id="260" r:id="Rbf197120c81c4ec1"/>
    <p:sldId xmlns:r="http://schemas.openxmlformats.org/officeDocument/2006/relationships" id="261" r:id="Rda317af400794b9b"/>
    <p:sldId xmlns:r="http://schemas.openxmlformats.org/officeDocument/2006/relationships" id="262" r:id="Rbbc5436c2711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725c49d8f4d02" /><Relationship Type="http://schemas.openxmlformats.org/officeDocument/2006/relationships/slide" Target="/ppt/slides/slide1.xml" Id="Rb4b37e8281c845af" /><Relationship Type="http://schemas.openxmlformats.org/officeDocument/2006/relationships/slide" Target="/ppt/slides/slide2.xml" Id="Rcc0ac933266f4466" /><Relationship Type="http://schemas.openxmlformats.org/officeDocument/2006/relationships/slide" Target="/ppt/slides/slide3.xml" Id="Rd3e0377060b24e56" /><Relationship Type="http://schemas.openxmlformats.org/officeDocument/2006/relationships/slide" Target="/ppt/slides/slide4.xml" Id="Rc223ee2b33d54ff3" /><Relationship Type="http://schemas.openxmlformats.org/officeDocument/2006/relationships/slide" Target="/ppt/slides/slide5.xml" Id="Rbf197120c81c4ec1" /><Relationship Type="http://schemas.openxmlformats.org/officeDocument/2006/relationships/slide" Target="/ppt/slides/slide6.xml" Id="Rda317af400794b9b" /><Relationship Type="http://schemas.openxmlformats.org/officeDocument/2006/relationships/slide" Target="/ppt/slides/slide7.xml" Id="Rbbc5436c2711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1754683c7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00715405d4040" /><Relationship Type="http://schemas.openxmlformats.org/officeDocument/2006/relationships/theme" Target="/ppt/slideMasters/theme/theme1.xml" Id="Rce31606b2178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00715405d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43c00d09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1b7af6801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24fe613a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227ed9b98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0d1aee59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e63268a30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15de5a90d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9 116 872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OLUFSEN ALLIS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HOLDING AS</a:t>
            </a:r>
          </a:p>
        </p:txBody>
      </p:sp>
    </p:spTree>
  </p:cSld>
  <p:clrMapOvr>
    <a:masterClrMapping xmlns:a="http://schemas.openxmlformats.org/drawingml/2006/main"/>
  </p:clrMapOvr>
</p:sld>
</file>