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be7bdf3ef04a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e73209e338486d"/>
  </p:sldMasterIdLst>
  <p:sldIdLst>
    <p:sldId xmlns:r="http://schemas.openxmlformats.org/officeDocument/2006/relationships" id="256" r:id="Rc6725143f5a04550"/>
    <p:sldId xmlns:r="http://schemas.openxmlformats.org/officeDocument/2006/relationships" id="257" r:id="R1944e7b8ea7b4c94"/>
    <p:sldId xmlns:r="http://schemas.openxmlformats.org/officeDocument/2006/relationships" id="258" r:id="Re561dcbdb5ed4700"/>
    <p:sldId xmlns:r="http://schemas.openxmlformats.org/officeDocument/2006/relationships" id="259" r:id="Rfe249b84fe3641bc"/>
    <p:sldId xmlns:r="http://schemas.openxmlformats.org/officeDocument/2006/relationships" id="260" r:id="R640d567559dc4e0a"/>
    <p:sldId xmlns:r="http://schemas.openxmlformats.org/officeDocument/2006/relationships" id="261" r:id="Rabee05dc20e94066"/>
    <p:sldId xmlns:r="http://schemas.openxmlformats.org/officeDocument/2006/relationships" id="262" r:id="R06ef7476c5eb4c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e73209e338486d" /><Relationship Type="http://schemas.openxmlformats.org/officeDocument/2006/relationships/slide" Target="/ppt/slides/slide1.xml" Id="Rc6725143f5a04550" /><Relationship Type="http://schemas.openxmlformats.org/officeDocument/2006/relationships/slide" Target="/ppt/slides/slide2.xml" Id="R1944e7b8ea7b4c94" /><Relationship Type="http://schemas.openxmlformats.org/officeDocument/2006/relationships/slide" Target="/ppt/slides/slide3.xml" Id="Re561dcbdb5ed4700" /><Relationship Type="http://schemas.openxmlformats.org/officeDocument/2006/relationships/slide" Target="/ppt/slides/slide4.xml" Id="Rfe249b84fe3641bc" /><Relationship Type="http://schemas.openxmlformats.org/officeDocument/2006/relationships/slide" Target="/ppt/slides/slide5.xml" Id="R640d567559dc4e0a" /><Relationship Type="http://schemas.openxmlformats.org/officeDocument/2006/relationships/slide" Target="/ppt/slides/slide6.xml" Id="Rabee05dc20e94066" /><Relationship Type="http://schemas.openxmlformats.org/officeDocument/2006/relationships/slide" Target="/ppt/slides/slide7.xml" Id="R06ef7476c5eb4c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4e6b8b9bf44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368479c3f4445" /><Relationship Type="http://schemas.openxmlformats.org/officeDocument/2006/relationships/theme" Target="/ppt/slideMasters/theme/theme1.xml" Id="R861b098b35d944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3368479c3f44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9eacaf01341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4ced9778f4d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66f01e6214f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f8a46ba4a47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5b508f6c948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dd0e6dcb242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7fc03aa6b4e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HOTELLDRIFT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32 195 713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1 225 489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791 161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2 174 116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14 713 413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post@klingenberghotel.no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966 785 845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