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3452a409f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c777a6f9a48f7"/>
  </p:sldMasterIdLst>
  <p:sldIdLst>
    <p:sldId xmlns:r="http://schemas.openxmlformats.org/officeDocument/2006/relationships" id="256" r:id="R47ae8a432d79477e"/>
    <p:sldId xmlns:r="http://schemas.openxmlformats.org/officeDocument/2006/relationships" id="257" r:id="Red4149d41f9d47e6"/>
    <p:sldId xmlns:r="http://schemas.openxmlformats.org/officeDocument/2006/relationships" id="258" r:id="R741363f31b0f44c2"/>
    <p:sldId xmlns:r="http://schemas.openxmlformats.org/officeDocument/2006/relationships" id="259" r:id="R017549e2bebe4b4a"/>
    <p:sldId xmlns:r="http://schemas.openxmlformats.org/officeDocument/2006/relationships" id="260" r:id="R09e97a6ce47d4972"/>
    <p:sldId xmlns:r="http://schemas.openxmlformats.org/officeDocument/2006/relationships" id="261" r:id="R93367293949f41e7"/>
    <p:sldId xmlns:r="http://schemas.openxmlformats.org/officeDocument/2006/relationships" id="262" r:id="Rf6a29aecfb51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c777a6f9a48f7" /><Relationship Type="http://schemas.openxmlformats.org/officeDocument/2006/relationships/slide" Target="/ppt/slides/slide1.xml" Id="R47ae8a432d79477e" /><Relationship Type="http://schemas.openxmlformats.org/officeDocument/2006/relationships/slide" Target="/ppt/slides/slide2.xml" Id="Red4149d41f9d47e6" /><Relationship Type="http://schemas.openxmlformats.org/officeDocument/2006/relationships/slide" Target="/ppt/slides/slide3.xml" Id="R741363f31b0f44c2" /><Relationship Type="http://schemas.openxmlformats.org/officeDocument/2006/relationships/slide" Target="/ppt/slides/slide4.xml" Id="R017549e2bebe4b4a" /><Relationship Type="http://schemas.openxmlformats.org/officeDocument/2006/relationships/slide" Target="/ppt/slides/slide5.xml" Id="R09e97a6ce47d4972" /><Relationship Type="http://schemas.openxmlformats.org/officeDocument/2006/relationships/slide" Target="/ppt/slides/slide6.xml" Id="R93367293949f41e7" /><Relationship Type="http://schemas.openxmlformats.org/officeDocument/2006/relationships/slide" Target="/ppt/slides/slide7.xml" Id="Rf6a29aecfb51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170d20618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913ca17f54339" /><Relationship Type="http://schemas.openxmlformats.org/officeDocument/2006/relationships/theme" Target="/ppt/slideMasters/theme/theme1.xml" Id="R63c5b806fb1d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913ca17f5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7b37adc2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cafab9d92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f71f1b0a5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791f4a56c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215f038f5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a6988f2dd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1c993e534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ODDEN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ODDEN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23 074 509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Rognerudveien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966 800 887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