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1676ffd3d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355f745634c6f"/>
  </p:sldMasterIdLst>
  <p:sldIdLst>
    <p:sldId xmlns:r="http://schemas.openxmlformats.org/officeDocument/2006/relationships" id="256" r:id="Rfcb4ef147bd64c76"/>
    <p:sldId xmlns:r="http://schemas.openxmlformats.org/officeDocument/2006/relationships" id="257" r:id="R9d217cb9fcb24d8e"/>
    <p:sldId xmlns:r="http://schemas.openxmlformats.org/officeDocument/2006/relationships" id="258" r:id="Re983700d934c480f"/>
    <p:sldId xmlns:r="http://schemas.openxmlformats.org/officeDocument/2006/relationships" id="259" r:id="R41037dc2208048b4"/>
    <p:sldId xmlns:r="http://schemas.openxmlformats.org/officeDocument/2006/relationships" id="260" r:id="Ra38ca6c9914c4487"/>
    <p:sldId xmlns:r="http://schemas.openxmlformats.org/officeDocument/2006/relationships" id="261" r:id="R64f0f75f586f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355f745634c6f" /><Relationship Type="http://schemas.openxmlformats.org/officeDocument/2006/relationships/slide" Target="/ppt/slides/slide1.xml" Id="Rfcb4ef147bd64c76" /><Relationship Type="http://schemas.openxmlformats.org/officeDocument/2006/relationships/slide" Target="/ppt/slides/slide2.xml" Id="R9d217cb9fcb24d8e" /><Relationship Type="http://schemas.openxmlformats.org/officeDocument/2006/relationships/slide" Target="/ppt/slides/slide3.xml" Id="Re983700d934c480f" /><Relationship Type="http://schemas.openxmlformats.org/officeDocument/2006/relationships/slide" Target="/ppt/slides/slide4.xml" Id="R41037dc2208048b4" /><Relationship Type="http://schemas.openxmlformats.org/officeDocument/2006/relationships/slide" Target="/ppt/slides/slide5.xml" Id="Ra38ca6c9914c4487" /><Relationship Type="http://schemas.openxmlformats.org/officeDocument/2006/relationships/slide" Target="/ppt/slides/slide6.xml" Id="R64f0f75f586f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40f7da131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e2c0a650a48bc" /><Relationship Type="http://schemas.openxmlformats.org/officeDocument/2006/relationships/theme" Target="/ppt/slideMasters/theme/theme1.xml" Id="R2fb4b8fd5e06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e2c0a650a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25af85cb0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fc5d0f2e9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b93276194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32a86d6f64e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6cd0b8714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30c7ef7e5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20 424 903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