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24667fcb1a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91d23ddb384bee"/>
  </p:sldMasterIdLst>
  <p:sldIdLst>
    <p:sldId xmlns:r="http://schemas.openxmlformats.org/officeDocument/2006/relationships" id="256" r:id="Redd0aab2542a4997"/>
    <p:sldId xmlns:r="http://schemas.openxmlformats.org/officeDocument/2006/relationships" id="257" r:id="Rd4d68e73bc3c478f"/>
    <p:sldId xmlns:r="http://schemas.openxmlformats.org/officeDocument/2006/relationships" id="258" r:id="R90a5c9001ff040a9"/>
    <p:sldId xmlns:r="http://schemas.openxmlformats.org/officeDocument/2006/relationships" id="259" r:id="Rf0e50debd7ff4ab1"/>
    <p:sldId xmlns:r="http://schemas.openxmlformats.org/officeDocument/2006/relationships" id="260" r:id="R8379ed2cab054cfe"/>
    <p:sldId xmlns:r="http://schemas.openxmlformats.org/officeDocument/2006/relationships" id="261" r:id="Re1af4417ade9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1d23ddb384bee" /><Relationship Type="http://schemas.openxmlformats.org/officeDocument/2006/relationships/slide" Target="/ppt/slides/slide1.xml" Id="Redd0aab2542a4997" /><Relationship Type="http://schemas.openxmlformats.org/officeDocument/2006/relationships/slide" Target="/ppt/slides/slide2.xml" Id="Rd4d68e73bc3c478f" /><Relationship Type="http://schemas.openxmlformats.org/officeDocument/2006/relationships/slide" Target="/ppt/slides/slide3.xml" Id="R90a5c9001ff040a9" /><Relationship Type="http://schemas.openxmlformats.org/officeDocument/2006/relationships/slide" Target="/ppt/slides/slide4.xml" Id="Rf0e50debd7ff4ab1" /><Relationship Type="http://schemas.openxmlformats.org/officeDocument/2006/relationships/slide" Target="/ppt/slides/slide5.xml" Id="R8379ed2cab054cfe" /><Relationship Type="http://schemas.openxmlformats.org/officeDocument/2006/relationships/slide" Target="/ppt/slides/slide6.xml" Id="Re1af4417ade9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87984d8d64e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3db1914e648d5" /><Relationship Type="http://schemas.openxmlformats.org/officeDocument/2006/relationships/theme" Target="/ppt/slideMasters/theme/theme1.xml" Id="R4fa0793898c5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3db1914e6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60bbb69224f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43abf2e947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0c207c06c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332deaee3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287ee8301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bbc148a6c43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SØRVEST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SØRVEST SA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7 955 060 000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267 738 000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2 405 484 000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4 738 050 000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tore.klovning@haugaland.coop.no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966 833 300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