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cc3f6f34f742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34f787ea9a4dbc"/>
  </p:sldMasterIdLst>
  <p:sldIdLst>
    <p:sldId xmlns:r="http://schemas.openxmlformats.org/officeDocument/2006/relationships" id="256" r:id="Rab239208177d4b73"/>
    <p:sldId xmlns:r="http://schemas.openxmlformats.org/officeDocument/2006/relationships" id="257" r:id="Rc8f2a6210d7841f9"/>
    <p:sldId xmlns:r="http://schemas.openxmlformats.org/officeDocument/2006/relationships" id="258" r:id="R9232cadc90d34af2"/>
    <p:sldId xmlns:r="http://schemas.openxmlformats.org/officeDocument/2006/relationships" id="259" r:id="Re163d73df72c4533"/>
    <p:sldId xmlns:r="http://schemas.openxmlformats.org/officeDocument/2006/relationships" id="260" r:id="R2c0f08a74d684ae4"/>
    <p:sldId xmlns:r="http://schemas.openxmlformats.org/officeDocument/2006/relationships" id="261" r:id="Rc986ac58e2634c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34f787ea9a4dbc" /><Relationship Type="http://schemas.openxmlformats.org/officeDocument/2006/relationships/slide" Target="/ppt/slides/slide1.xml" Id="Rab239208177d4b73" /><Relationship Type="http://schemas.openxmlformats.org/officeDocument/2006/relationships/slide" Target="/ppt/slides/slide2.xml" Id="Rc8f2a6210d7841f9" /><Relationship Type="http://schemas.openxmlformats.org/officeDocument/2006/relationships/slide" Target="/ppt/slides/slide3.xml" Id="R9232cadc90d34af2" /><Relationship Type="http://schemas.openxmlformats.org/officeDocument/2006/relationships/slide" Target="/ppt/slides/slide4.xml" Id="Re163d73df72c4533" /><Relationship Type="http://schemas.openxmlformats.org/officeDocument/2006/relationships/slide" Target="/ppt/slides/slide5.xml" Id="R2c0f08a74d684ae4" /><Relationship Type="http://schemas.openxmlformats.org/officeDocument/2006/relationships/slide" Target="/ppt/slides/slide6.xml" Id="Rc986ac58e2634c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321343c2a845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d52971f614e2f" /><Relationship Type="http://schemas.openxmlformats.org/officeDocument/2006/relationships/theme" Target="/ppt/slideMasters/theme/theme1.xml" Id="R9ec9eb964dc94e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bd52971f614e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876601ac949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0f9e65d4841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c377e42ca40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6744bdfce4d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0c2a5d2d74f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9688239d341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HAMNEIDET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HAMNEIDET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HAMNEIDET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HAMNEIDET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HAMNEIDET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HAMNEIDET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Gråsandveien 112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9181 Hamneidet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76 62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966 835 621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HAMNEIDET EIENDOM AS</a:t>
            </a:r>
          </a:p>
        </p:txBody>
      </p:sp>
    </p:spTree>
  </p:cSld>
  <p:clrMapOvr>
    <a:masterClrMapping xmlns:a="http://schemas.openxmlformats.org/drawingml/2006/main"/>
  </p:clrMapOvr>
</p:sld>
</file>