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dc6f1933094e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2cd3b47b7a4cd3"/>
  </p:sldMasterIdLst>
  <p:sldIdLst>
    <p:sldId xmlns:r="http://schemas.openxmlformats.org/officeDocument/2006/relationships" id="256" r:id="Rce614bee1c264465"/>
    <p:sldId xmlns:r="http://schemas.openxmlformats.org/officeDocument/2006/relationships" id="257" r:id="Rc586367cf84046a7"/>
    <p:sldId xmlns:r="http://schemas.openxmlformats.org/officeDocument/2006/relationships" id="258" r:id="R11328ebe5c724d66"/>
    <p:sldId xmlns:r="http://schemas.openxmlformats.org/officeDocument/2006/relationships" id="259" r:id="Rcb6e6bee38194ab7"/>
    <p:sldId xmlns:r="http://schemas.openxmlformats.org/officeDocument/2006/relationships" id="260" r:id="Rf832d51c640f4e4c"/>
    <p:sldId xmlns:r="http://schemas.openxmlformats.org/officeDocument/2006/relationships" id="261" r:id="R3ae3eecc3f374d7b"/>
    <p:sldId xmlns:r="http://schemas.openxmlformats.org/officeDocument/2006/relationships" id="262" r:id="R88e1863e6c7d41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2cd3b47b7a4cd3" /><Relationship Type="http://schemas.openxmlformats.org/officeDocument/2006/relationships/slide" Target="/ppt/slides/slide1.xml" Id="Rce614bee1c264465" /><Relationship Type="http://schemas.openxmlformats.org/officeDocument/2006/relationships/slide" Target="/ppt/slides/slide2.xml" Id="Rc586367cf84046a7" /><Relationship Type="http://schemas.openxmlformats.org/officeDocument/2006/relationships/slide" Target="/ppt/slides/slide3.xml" Id="R11328ebe5c724d66" /><Relationship Type="http://schemas.openxmlformats.org/officeDocument/2006/relationships/slide" Target="/ppt/slides/slide4.xml" Id="Rcb6e6bee38194ab7" /><Relationship Type="http://schemas.openxmlformats.org/officeDocument/2006/relationships/slide" Target="/ppt/slides/slide5.xml" Id="Rf832d51c640f4e4c" /><Relationship Type="http://schemas.openxmlformats.org/officeDocument/2006/relationships/slide" Target="/ppt/slides/slide6.xml" Id="R3ae3eecc3f374d7b" /><Relationship Type="http://schemas.openxmlformats.org/officeDocument/2006/relationships/slide" Target="/ppt/slides/slide7.xml" Id="R88e1863e6c7d41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1c8bfc05c54b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b9d6ba53346c7" /><Relationship Type="http://schemas.openxmlformats.org/officeDocument/2006/relationships/theme" Target="/ppt/slideMasters/theme/theme1.xml" Id="R954407c3712649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8b9d6ba53346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c2dc31f1c4f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2eb546e0147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b7d937b424c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0ee31bd6344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c7688629b4f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2d3daeea340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3f2709e2d47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HAMNEIDET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HAMNEIDET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HAMNEIDET EIENDOM AS ble etablert [år] og holder til i Hamneidet.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HAMNEIDET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HAMNEIDET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HAMNEIDET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−1 249 254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2 669 955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78 053 465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79 435 116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HAMNEIDET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ODDBJØRN ARILD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HAMNEIDET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Gråsandveien 112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9181 Hamneidet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76 62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966 835 621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HAMNEIDET EIENDOM AS</a:t>
            </a:r>
          </a:p>
        </p:txBody>
      </p:sp>
    </p:spTree>
  </p:cSld>
  <p:clrMapOvr>
    <a:masterClrMapping xmlns:a="http://schemas.openxmlformats.org/drawingml/2006/main"/>
  </p:clrMapOvr>
</p:sld>
</file>