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c08fdba75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af4bdda0b4fdc"/>
  </p:sldMasterIdLst>
  <p:sldIdLst>
    <p:sldId xmlns:r="http://schemas.openxmlformats.org/officeDocument/2006/relationships" id="256" r:id="R242115266e3c4ca3"/>
    <p:sldId xmlns:r="http://schemas.openxmlformats.org/officeDocument/2006/relationships" id="257" r:id="Re1da909ff9af481d"/>
    <p:sldId xmlns:r="http://schemas.openxmlformats.org/officeDocument/2006/relationships" id="258" r:id="R409a6e2466b84b08"/>
    <p:sldId xmlns:r="http://schemas.openxmlformats.org/officeDocument/2006/relationships" id="259" r:id="R1661519e32984be1"/>
    <p:sldId xmlns:r="http://schemas.openxmlformats.org/officeDocument/2006/relationships" id="260" r:id="R5d1d2e897b6c4433"/>
    <p:sldId xmlns:r="http://schemas.openxmlformats.org/officeDocument/2006/relationships" id="261" r:id="Ref621fabb9ff4c23"/>
    <p:sldId xmlns:r="http://schemas.openxmlformats.org/officeDocument/2006/relationships" id="262" r:id="R900360301adb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af4bdda0b4fdc" /><Relationship Type="http://schemas.openxmlformats.org/officeDocument/2006/relationships/slide" Target="/ppt/slides/slide1.xml" Id="R242115266e3c4ca3" /><Relationship Type="http://schemas.openxmlformats.org/officeDocument/2006/relationships/slide" Target="/ppt/slides/slide2.xml" Id="Re1da909ff9af481d" /><Relationship Type="http://schemas.openxmlformats.org/officeDocument/2006/relationships/slide" Target="/ppt/slides/slide3.xml" Id="R409a6e2466b84b08" /><Relationship Type="http://schemas.openxmlformats.org/officeDocument/2006/relationships/slide" Target="/ppt/slides/slide4.xml" Id="R1661519e32984be1" /><Relationship Type="http://schemas.openxmlformats.org/officeDocument/2006/relationships/slide" Target="/ppt/slides/slide5.xml" Id="R5d1d2e897b6c4433" /><Relationship Type="http://schemas.openxmlformats.org/officeDocument/2006/relationships/slide" Target="/ppt/slides/slide6.xml" Id="Ref621fabb9ff4c23" /><Relationship Type="http://schemas.openxmlformats.org/officeDocument/2006/relationships/slide" Target="/ppt/slides/slide7.xml" Id="R900360301adb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fe3b2be67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75076d1f4647" /><Relationship Type="http://schemas.openxmlformats.org/officeDocument/2006/relationships/theme" Target="/ppt/slideMasters/theme/theme1.xml" Id="Rba6d46ee29f9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b75076d1f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0399d985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b17f966e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4c9a5a4e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bfc9c251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6de3d94ae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a48e0265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53d5f23f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