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a46d0e2bdb46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106f2dc8384a46"/>
  </p:sldMasterIdLst>
  <p:sldIdLst>
    <p:sldId xmlns:r="http://schemas.openxmlformats.org/officeDocument/2006/relationships" id="256" r:id="R65d432421186421f"/>
    <p:sldId xmlns:r="http://schemas.openxmlformats.org/officeDocument/2006/relationships" id="257" r:id="Rc402190b24694123"/>
    <p:sldId xmlns:r="http://schemas.openxmlformats.org/officeDocument/2006/relationships" id="258" r:id="Rc5732aa34deb4d8d"/>
    <p:sldId xmlns:r="http://schemas.openxmlformats.org/officeDocument/2006/relationships" id="259" r:id="R239028ad5697492c"/>
    <p:sldId xmlns:r="http://schemas.openxmlformats.org/officeDocument/2006/relationships" id="260" r:id="R9e0f9639cd514789"/>
    <p:sldId xmlns:r="http://schemas.openxmlformats.org/officeDocument/2006/relationships" id="261" r:id="R3f1ef68103894195"/>
    <p:sldId xmlns:r="http://schemas.openxmlformats.org/officeDocument/2006/relationships" id="262" r:id="Re58cba3981ee45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06f2dc8384a46" /><Relationship Type="http://schemas.openxmlformats.org/officeDocument/2006/relationships/slide" Target="/ppt/slides/slide1.xml" Id="R65d432421186421f" /><Relationship Type="http://schemas.openxmlformats.org/officeDocument/2006/relationships/slide" Target="/ppt/slides/slide2.xml" Id="Rc402190b24694123" /><Relationship Type="http://schemas.openxmlformats.org/officeDocument/2006/relationships/slide" Target="/ppt/slides/slide3.xml" Id="Rc5732aa34deb4d8d" /><Relationship Type="http://schemas.openxmlformats.org/officeDocument/2006/relationships/slide" Target="/ppt/slides/slide4.xml" Id="R239028ad5697492c" /><Relationship Type="http://schemas.openxmlformats.org/officeDocument/2006/relationships/slide" Target="/ppt/slides/slide5.xml" Id="R9e0f9639cd514789" /><Relationship Type="http://schemas.openxmlformats.org/officeDocument/2006/relationships/slide" Target="/ppt/slides/slide6.xml" Id="R3f1ef68103894195" /><Relationship Type="http://schemas.openxmlformats.org/officeDocument/2006/relationships/slide" Target="/ppt/slides/slide7.xml" Id="Re58cba3981ee45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50c344bbb4f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d7db03cdc484c" /><Relationship Type="http://schemas.openxmlformats.org/officeDocument/2006/relationships/theme" Target="/ppt/slideMasters/theme/theme1.xml" Id="R9e96995d351946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ad7db03cdc48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b288e0a4b48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4f5c3d40341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9d4bd36644c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17acc4fb045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f9ff867de4d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38c26db1e4b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186ef15574e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VICTORIA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VICTORIA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VICTORIA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VICTORIA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VICTORIA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VICTORIA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1 135 800 000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5 559 600 000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8 373 100 000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VICTORIA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TYNS-RING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 JR HOLDING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DUKS CAPITAL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 MAXIMA AS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LUDENS RINGNES STIFTELSE  –  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OAK MANAGEMENT AS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VICTORIA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966 849 029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VICTORIA EIENDOM AS</a:t>
            </a:r>
          </a:p>
        </p:txBody>
      </p:sp>
    </p:spTree>
  </p:cSld>
  <p:clrMapOvr>
    <a:masterClrMapping xmlns:a="http://schemas.openxmlformats.org/drawingml/2006/main"/>
  </p:clrMapOvr>
</p:sld>
</file>