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1a15315db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630a5ddd34229"/>
  </p:sldMasterIdLst>
  <p:sldIdLst>
    <p:sldId xmlns:r="http://schemas.openxmlformats.org/officeDocument/2006/relationships" id="256" r:id="Rd242e92cab324e7d"/>
    <p:sldId xmlns:r="http://schemas.openxmlformats.org/officeDocument/2006/relationships" id="257" r:id="R9a17777b92cf4370"/>
    <p:sldId xmlns:r="http://schemas.openxmlformats.org/officeDocument/2006/relationships" id="258" r:id="R207da02f43ff446b"/>
    <p:sldId xmlns:r="http://schemas.openxmlformats.org/officeDocument/2006/relationships" id="259" r:id="R08267cf3b0e54f42"/>
    <p:sldId xmlns:r="http://schemas.openxmlformats.org/officeDocument/2006/relationships" id="260" r:id="R4a92cdfa2a014553"/>
    <p:sldId xmlns:r="http://schemas.openxmlformats.org/officeDocument/2006/relationships" id="261" r:id="R24b39317d39241ce"/>
    <p:sldId xmlns:r="http://schemas.openxmlformats.org/officeDocument/2006/relationships" id="262" r:id="R0da40c5288b7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630a5ddd34229" /><Relationship Type="http://schemas.openxmlformats.org/officeDocument/2006/relationships/slide" Target="/ppt/slides/slide1.xml" Id="Rd242e92cab324e7d" /><Relationship Type="http://schemas.openxmlformats.org/officeDocument/2006/relationships/slide" Target="/ppt/slides/slide2.xml" Id="R9a17777b92cf4370" /><Relationship Type="http://schemas.openxmlformats.org/officeDocument/2006/relationships/slide" Target="/ppt/slides/slide3.xml" Id="R207da02f43ff446b" /><Relationship Type="http://schemas.openxmlformats.org/officeDocument/2006/relationships/slide" Target="/ppt/slides/slide4.xml" Id="R08267cf3b0e54f42" /><Relationship Type="http://schemas.openxmlformats.org/officeDocument/2006/relationships/slide" Target="/ppt/slides/slide5.xml" Id="R4a92cdfa2a014553" /><Relationship Type="http://schemas.openxmlformats.org/officeDocument/2006/relationships/slide" Target="/ppt/slides/slide6.xml" Id="R24b39317d39241ce" /><Relationship Type="http://schemas.openxmlformats.org/officeDocument/2006/relationships/slide" Target="/ppt/slides/slide7.xml" Id="R0da40c5288b7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0ff9d7376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0a7f243249f5" /><Relationship Type="http://schemas.openxmlformats.org/officeDocument/2006/relationships/theme" Target="/ppt/slideMasters/theme/theme1.xml" Id="Rbad9b6a56c26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00a7f2432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48a21d4c4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3f1680ce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3e2ad6594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e23bd725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bb3e05058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450abb6f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579dece4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BRÅTHEN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15 598 757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BRÅTHEN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LANDE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oivindbrothen@gmail.com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966 890 967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AS</a:t>
            </a:r>
          </a:p>
        </p:txBody>
      </p:sp>
    </p:spTree>
  </p:cSld>
  <p:clrMapOvr>
    <a:masterClrMapping xmlns:a="http://schemas.openxmlformats.org/drawingml/2006/main"/>
  </p:clrMapOvr>
</p:sld>
</file>