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e71760f9904b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e7fa10dd364547"/>
  </p:sldMasterIdLst>
  <p:sldIdLst>
    <p:sldId xmlns:r="http://schemas.openxmlformats.org/officeDocument/2006/relationships" id="256" r:id="R38f3959a37c24982"/>
    <p:sldId xmlns:r="http://schemas.openxmlformats.org/officeDocument/2006/relationships" id="257" r:id="R77d56c9e28f54a8b"/>
    <p:sldId xmlns:r="http://schemas.openxmlformats.org/officeDocument/2006/relationships" id="258" r:id="R07eefb21f32342be"/>
    <p:sldId xmlns:r="http://schemas.openxmlformats.org/officeDocument/2006/relationships" id="259" r:id="R7117caba8fb347d3"/>
    <p:sldId xmlns:r="http://schemas.openxmlformats.org/officeDocument/2006/relationships" id="260" r:id="R865485b635944198"/>
    <p:sldId xmlns:r="http://schemas.openxmlformats.org/officeDocument/2006/relationships" id="261" r:id="R3bee2ada9d0d4476"/>
    <p:sldId xmlns:r="http://schemas.openxmlformats.org/officeDocument/2006/relationships" id="262" r:id="Rd1570ec686d64a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7fa10dd364547" /><Relationship Type="http://schemas.openxmlformats.org/officeDocument/2006/relationships/slide" Target="/ppt/slides/slide1.xml" Id="R38f3959a37c24982" /><Relationship Type="http://schemas.openxmlformats.org/officeDocument/2006/relationships/slide" Target="/ppt/slides/slide2.xml" Id="R77d56c9e28f54a8b" /><Relationship Type="http://schemas.openxmlformats.org/officeDocument/2006/relationships/slide" Target="/ppt/slides/slide3.xml" Id="R07eefb21f32342be" /><Relationship Type="http://schemas.openxmlformats.org/officeDocument/2006/relationships/slide" Target="/ppt/slides/slide4.xml" Id="R7117caba8fb347d3" /><Relationship Type="http://schemas.openxmlformats.org/officeDocument/2006/relationships/slide" Target="/ppt/slides/slide5.xml" Id="R865485b635944198" /><Relationship Type="http://schemas.openxmlformats.org/officeDocument/2006/relationships/slide" Target="/ppt/slides/slide6.xml" Id="R3bee2ada9d0d4476" /><Relationship Type="http://schemas.openxmlformats.org/officeDocument/2006/relationships/slide" Target="/ppt/slides/slide7.xml" Id="Rd1570ec686d64a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490f5a3064d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65c804b1a4a5d" /><Relationship Type="http://schemas.openxmlformats.org/officeDocument/2006/relationships/theme" Target="/ppt/slideMasters/theme/theme1.xml" Id="R9b398a9bd84344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c65c804b1a4a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792e49b7d48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b0928d7ca4f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d6653023a4a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a14b59deb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6045616f443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e07f3ede74f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03dda537746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BETONGCONSULT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BETONGCONSULT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BETONGCONSULT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BETONGCONSULT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BETONGCONSULT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BETONGCONSULT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5 225 627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4 508 557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4 733 333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64 346 954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64 979 286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BETONGCONSULT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ROGNLI ARNT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BETONGCONSULT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Schultz' gate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15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966 922 788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BETONGCONSULT EIENDOM AS</a:t>
            </a:r>
          </a:p>
        </p:txBody>
      </p:sp>
    </p:spTree>
  </p:cSld>
  <p:clrMapOvr>
    <a:masterClrMapping xmlns:a="http://schemas.openxmlformats.org/drawingml/2006/main"/>
  </p:clrMapOvr>
</p:sld>
</file>