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e7bb54c1bb44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7d6ab401754d6c"/>
  </p:sldMasterIdLst>
  <p:sldIdLst>
    <p:sldId xmlns:r="http://schemas.openxmlformats.org/officeDocument/2006/relationships" id="256" r:id="R4b69ba4c7e344589"/>
    <p:sldId xmlns:r="http://schemas.openxmlformats.org/officeDocument/2006/relationships" id="257" r:id="R2763c1d9a1964c7e"/>
    <p:sldId xmlns:r="http://schemas.openxmlformats.org/officeDocument/2006/relationships" id="258" r:id="Rddc9ceb6f705406c"/>
    <p:sldId xmlns:r="http://schemas.openxmlformats.org/officeDocument/2006/relationships" id="259" r:id="Re6295e70b2c944cd"/>
    <p:sldId xmlns:r="http://schemas.openxmlformats.org/officeDocument/2006/relationships" id="260" r:id="R0984304b54964ab9"/>
    <p:sldId xmlns:r="http://schemas.openxmlformats.org/officeDocument/2006/relationships" id="261" r:id="R0195b525bf3a44c4"/>
    <p:sldId xmlns:r="http://schemas.openxmlformats.org/officeDocument/2006/relationships" id="262" r:id="R9d73707c879141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7d6ab401754d6c" /><Relationship Type="http://schemas.openxmlformats.org/officeDocument/2006/relationships/slide" Target="/ppt/slides/slide1.xml" Id="R4b69ba4c7e344589" /><Relationship Type="http://schemas.openxmlformats.org/officeDocument/2006/relationships/slide" Target="/ppt/slides/slide2.xml" Id="R2763c1d9a1964c7e" /><Relationship Type="http://schemas.openxmlformats.org/officeDocument/2006/relationships/slide" Target="/ppt/slides/slide3.xml" Id="Rddc9ceb6f705406c" /><Relationship Type="http://schemas.openxmlformats.org/officeDocument/2006/relationships/slide" Target="/ppt/slides/slide4.xml" Id="Re6295e70b2c944cd" /><Relationship Type="http://schemas.openxmlformats.org/officeDocument/2006/relationships/slide" Target="/ppt/slides/slide5.xml" Id="R0984304b54964ab9" /><Relationship Type="http://schemas.openxmlformats.org/officeDocument/2006/relationships/slide" Target="/ppt/slides/slide6.xml" Id="R0195b525bf3a44c4" /><Relationship Type="http://schemas.openxmlformats.org/officeDocument/2006/relationships/slide" Target="/ppt/slides/slide7.xml" Id="R9d73707c879141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112a282684c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20a99c1da4d57" /><Relationship Type="http://schemas.openxmlformats.org/officeDocument/2006/relationships/theme" Target="/ppt/slideMasters/theme/theme1.xml" Id="R3274c51a28e543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320a99c1da4d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4c84011d949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6e76ff42043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28bbad74241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59b95edad4e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1011cb1b948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92b1dbd514f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7a4f4240c4d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HANSENS MASKINER OG UTSTYR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MASKINER OG 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HANSENS MASKINER OG UTSTYR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MASKINER OG 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MASKINER OG 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MASKINER OG 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3 438 939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3 203 682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MASKINER OG 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EDVIN MIKKEL 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KRISTINE SALEN HANSEN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MASKINER OG 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 Holdensv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post@lakselvbakeri.no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966 936 274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MASKINER OG UTSTYR AS</a:t>
            </a:r>
          </a:p>
        </p:txBody>
      </p:sp>
    </p:spTree>
  </p:cSld>
  <p:clrMapOvr>
    <a:masterClrMapping xmlns:a="http://schemas.openxmlformats.org/drawingml/2006/main"/>
  </p:clrMapOvr>
</p:sld>
</file>