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8690c75af147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4b41d2303b49a2"/>
  </p:sldMasterIdLst>
  <p:sldIdLst>
    <p:sldId xmlns:r="http://schemas.openxmlformats.org/officeDocument/2006/relationships" id="256" r:id="R927cfefa3c2546c0"/>
    <p:sldId xmlns:r="http://schemas.openxmlformats.org/officeDocument/2006/relationships" id="257" r:id="R2a1cd999102d4cae"/>
    <p:sldId xmlns:r="http://schemas.openxmlformats.org/officeDocument/2006/relationships" id="258" r:id="Rd6cad09c217e470a"/>
    <p:sldId xmlns:r="http://schemas.openxmlformats.org/officeDocument/2006/relationships" id="259" r:id="R0f1380d0b9ad49cb"/>
    <p:sldId xmlns:r="http://schemas.openxmlformats.org/officeDocument/2006/relationships" id="260" r:id="R0a8afc777da14fe5"/>
    <p:sldId xmlns:r="http://schemas.openxmlformats.org/officeDocument/2006/relationships" id="261" r:id="R2b787612a56a4bdf"/>
    <p:sldId xmlns:r="http://schemas.openxmlformats.org/officeDocument/2006/relationships" id="262" r:id="R6b5023d0874644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4b41d2303b49a2" /><Relationship Type="http://schemas.openxmlformats.org/officeDocument/2006/relationships/slide" Target="/ppt/slides/slide1.xml" Id="R927cfefa3c2546c0" /><Relationship Type="http://schemas.openxmlformats.org/officeDocument/2006/relationships/slide" Target="/ppt/slides/slide2.xml" Id="R2a1cd999102d4cae" /><Relationship Type="http://schemas.openxmlformats.org/officeDocument/2006/relationships/slide" Target="/ppt/slides/slide3.xml" Id="Rd6cad09c217e470a" /><Relationship Type="http://schemas.openxmlformats.org/officeDocument/2006/relationships/slide" Target="/ppt/slides/slide4.xml" Id="R0f1380d0b9ad49cb" /><Relationship Type="http://schemas.openxmlformats.org/officeDocument/2006/relationships/slide" Target="/ppt/slides/slide5.xml" Id="R0a8afc777da14fe5" /><Relationship Type="http://schemas.openxmlformats.org/officeDocument/2006/relationships/slide" Target="/ppt/slides/slide6.xml" Id="R2b787612a56a4bdf" /><Relationship Type="http://schemas.openxmlformats.org/officeDocument/2006/relationships/slide" Target="/ppt/slides/slide7.xml" Id="R6b5023d0874644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c10a771dc46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a87ea4f534d36" /><Relationship Type="http://schemas.openxmlformats.org/officeDocument/2006/relationships/theme" Target="/ppt/slideMasters/theme/theme1.xml" Id="R1a5273e4bd7d41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5a87ea4f534d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ea131153f42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475abd67942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877c295d645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bf84c549c44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4c717758145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64bbe0af74a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b28869b724d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 ENTREPRENØR AS ble etablert [år] og holder til i Kvam.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9 627 104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598 765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5 627 482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7 937 245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JOHNSGÅRD ROGER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KAMP JOSTEIN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 JONNY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162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2642 Kvam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966 942 142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ENTREPRENØR AS</a:t>
            </a:r>
          </a:p>
        </p:txBody>
      </p:sp>
    </p:spTree>
  </p:cSld>
  <p:clrMapOvr>
    <a:masterClrMapping xmlns:a="http://schemas.openxmlformats.org/drawingml/2006/main"/>
  </p:clrMapOvr>
</p:sld>
</file>