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03a1ca4d5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35551bec641d7"/>
  </p:sldMasterIdLst>
  <p:sldIdLst>
    <p:sldId xmlns:r="http://schemas.openxmlformats.org/officeDocument/2006/relationships" id="256" r:id="R4cec3616ff1049b6"/>
    <p:sldId xmlns:r="http://schemas.openxmlformats.org/officeDocument/2006/relationships" id="257" r:id="R1d263e1e70f2479d"/>
    <p:sldId xmlns:r="http://schemas.openxmlformats.org/officeDocument/2006/relationships" id="258" r:id="Ra1ec1efff9384714"/>
    <p:sldId xmlns:r="http://schemas.openxmlformats.org/officeDocument/2006/relationships" id="259" r:id="Rfc45021987b14629"/>
    <p:sldId xmlns:r="http://schemas.openxmlformats.org/officeDocument/2006/relationships" id="260" r:id="R2d8b921893404981"/>
    <p:sldId xmlns:r="http://schemas.openxmlformats.org/officeDocument/2006/relationships" id="261" r:id="Rfa194dceacd64d3d"/>
    <p:sldId xmlns:r="http://schemas.openxmlformats.org/officeDocument/2006/relationships" id="262" r:id="Rd6558670fe49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35551bec641d7" /><Relationship Type="http://schemas.openxmlformats.org/officeDocument/2006/relationships/slide" Target="/ppt/slides/slide1.xml" Id="R4cec3616ff1049b6" /><Relationship Type="http://schemas.openxmlformats.org/officeDocument/2006/relationships/slide" Target="/ppt/slides/slide2.xml" Id="R1d263e1e70f2479d" /><Relationship Type="http://schemas.openxmlformats.org/officeDocument/2006/relationships/slide" Target="/ppt/slides/slide3.xml" Id="Ra1ec1efff9384714" /><Relationship Type="http://schemas.openxmlformats.org/officeDocument/2006/relationships/slide" Target="/ppt/slides/slide4.xml" Id="Rfc45021987b14629" /><Relationship Type="http://schemas.openxmlformats.org/officeDocument/2006/relationships/slide" Target="/ppt/slides/slide5.xml" Id="R2d8b921893404981" /><Relationship Type="http://schemas.openxmlformats.org/officeDocument/2006/relationships/slide" Target="/ppt/slides/slide6.xml" Id="Rfa194dceacd64d3d" /><Relationship Type="http://schemas.openxmlformats.org/officeDocument/2006/relationships/slide" Target="/ppt/slides/slide7.xml" Id="Rd6558670fe49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2e75da511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f667496e477a" /><Relationship Type="http://schemas.openxmlformats.org/officeDocument/2006/relationships/theme" Target="/ppt/slideMasters/theme/theme1.xml" Id="Rfae3e1c43d04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bf667496e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4b1717dcc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7f52e5745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157ad27b4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42a36e31f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1e3e68e4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401e9e79044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14cc1b23b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TACONIC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TACONIC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150 728 549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139 485 604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135 530 104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313 044 631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471 301 699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OAK MANAGEMENT AS  –  52,6 %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 RAGNAR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 RAGNAR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88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966 985 186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