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7527418c743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13e19f59b74df5"/>
  </p:sldMasterIdLst>
  <p:sldIdLst>
    <p:sldId xmlns:r="http://schemas.openxmlformats.org/officeDocument/2006/relationships" id="256" r:id="R288aeb4acc2d4f8a"/>
    <p:sldId xmlns:r="http://schemas.openxmlformats.org/officeDocument/2006/relationships" id="257" r:id="R6580370122f04218"/>
    <p:sldId xmlns:r="http://schemas.openxmlformats.org/officeDocument/2006/relationships" id="258" r:id="R6e9243f4b7bb4a60"/>
    <p:sldId xmlns:r="http://schemas.openxmlformats.org/officeDocument/2006/relationships" id="259" r:id="Rc59a600c1b214f48"/>
    <p:sldId xmlns:r="http://schemas.openxmlformats.org/officeDocument/2006/relationships" id="260" r:id="R1deb56408bd84c45"/>
    <p:sldId xmlns:r="http://schemas.openxmlformats.org/officeDocument/2006/relationships" id="261" r:id="Rd684829000354341"/>
    <p:sldId xmlns:r="http://schemas.openxmlformats.org/officeDocument/2006/relationships" id="262" r:id="R9b8d364913b9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3e19f59b74df5" /><Relationship Type="http://schemas.openxmlformats.org/officeDocument/2006/relationships/slide" Target="/ppt/slides/slide1.xml" Id="R288aeb4acc2d4f8a" /><Relationship Type="http://schemas.openxmlformats.org/officeDocument/2006/relationships/slide" Target="/ppt/slides/slide2.xml" Id="R6580370122f04218" /><Relationship Type="http://schemas.openxmlformats.org/officeDocument/2006/relationships/slide" Target="/ppt/slides/slide3.xml" Id="R6e9243f4b7bb4a60" /><Relationship Type="http://schemas.openxmlformats.org/officeDocument/2006/relationships/slide" Target="/ppt/slides/slide4.xml" Id="Rc59a600c1b214f48" /><Relationship Type="http://schemas.openxmlformats.org/officeDocument/2006/relationships/slide" Target="/ppt/slides/slide5.xml" Id="R1deb56408bd84c45" /><Relationship Type="http://schemas.openxmlformats.org/officeDocument/2006/relationships/slide" Target="/ppt/slides/slide6.xml" Id="Rd684829000354341" /><Relationship Type="http://schemas.openxmlformats.org/officeDocument/2006/relationships/slide" Target="/ppt/slides/slide7.xml" Id="R9b8d364913b9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d3957322140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00bebfb5b4458" /><Relationship Type="http://schemas.openxmlformats.org/officeDocument/2006/relationships/theme" Target="/ppt/slideMasters/theme/theme1.xml" Id="R2722f3c3d879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00bebfb5b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0a412030e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5b2abe37a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df4267b2f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5070f907a45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c1fd7106a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b635a234b43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90c0342e741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ALMVIK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844 158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7 124 001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8 402 088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ALMVIK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715 84660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966 993 731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ALMVIK INVEST AS</a:t>
            </a:r>
          </a:p>
        </p:txBody>
      </p:sp>
    </p:spTree>
  </p:cSld>
  <p:clrMapOvr>
    <a:masterClrMapping xmlns:a="http://schemas.openxmlformats.org/drawingml/2006/main"/>
  </p:clrMapOvr>
</p:sld>
</file>