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662719d1be44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8b5ca9b4c94c63"/>
  </p:sldMasterIdLst>
  <p:sldIdLst>
    <p:sldId xmlns:r="http://schemas.openxmlformats.org/officeDocument/2006/relationships" id="256" r:id="R12a9fdfdb23e46f1"/>
    <p:sldId xmlns:r="http://schemas.openxmlformats.org/officeDocument/2006/relationships" id="257" r:id="R9aa3e4744e854efd"/>
    <p:sldId xmlns:r="http://schemas.openxmlformats.org/officeDocument/2006/relationships" id="258" r:id="R0554e22cb3124bcf"/>
    <p:sldId xmlns:r="http://schemas.openxmlformats.org/officeDocument/2006/relationships" id="259" r:id="Rf6ce2473c8554d91"/>
    <p:sldId xmlns:r="http://schemas.openxmlformats.org/officeDocument/2006/relationships" id="260" r:id="R5c5f80efeee44739"/>
    <p:sldId xmlns:r="http://schemas.openxmlformats.org/officeDocument/2006/relationships" id="261" r:id="R9fda814f257544ea"/>
    <p:sldId xmlns:r="http://schemas.openxmlformats.org/officeDocument/2006/relationships" id="262" r:id="Rbb879eb266bd42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b5ca9b4c94c63" /><Relationship Type="http://schemas.openxmlformats.org/officeDocument/2006/relationships/slide" Target="/ppt/slides/slide1.xml" Id="R12a9fdfdb23e46f1" /><Relationship Type="http://schemas.openxmlformats.org/officeDocument/2006/relationships/slide" Target="/ppt/slides/slide2.xml" Id="R9aa3e4744e854efd" /><Relationship Type="http://schemas.openxmlformats.org/officeDocument/2006/relationships/slide" Target="/ppt/slides/slide3.xml" Id="R0554e22cb3124bcf" /><Relationship Type="http://schemas.openxmlformats.org/officeDocument/2006/relationships/slide" Target="/ppt/slides/slide4.xml" Id="Rf6ce2473c8554d91" /><Relationship Type="http://schemas.openxmlformats.org/officeDocument/2006/relationships/slide" Target="/ppt/slides/slide5.xml" Id="R5c5f80efeee44739" /><Relationship Type="http://schemas.openxmlformats.org/officeDocument/2006/relationships/slide" Target="/ppt/slides/slide6.xml" Id="R9fda814f257544ea" /><Relationship Type="http://schemas.openxmlformats.org/officeDocument/2006/relationships/slide" Target="/ppt/slides/slide7.xml" Id="Rbb879eb266bd42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9d75693be44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152e0f77641d0" /><Relationship Type="http://schemas.openxmlformats.org/officeDocument/2006/relationships/theme" Target="/ppt/slideMasters/theme/theme1.xml" Id="R2864526002a24f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5152e0f77641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f7d9fae3540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22ffbe5bb43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812f4264444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45a99601a4b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dd21dc5bc41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6a9065be444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9723cf42645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OPTIMERA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OPTIMERA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11 234 149 000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−163 497 000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1 765 285 000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5 396 527 000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DAHL A/S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Aker vei 260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16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www.optimera.no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967 013 056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