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e16632c77d40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b2ffe2b5d64440"/>
  </p:sldMasterIdLst>
  <p:sldIdLst>
    <p:sldId xmlns:r="http://schemas.openxmlformats.org/officeDocument/2006/relationships" id="256" r:id="R686e82196cd643f3"/>
    <p:sldId xmlns:r="http://schemas.openxmlformats.org/officeDocument/2006/relationships" id="257" r:id="R88a1af8cbc794f2a"/>
    <p:sldId xmlns:r="http://schemas.openxmlformats.org/officeDocument/2006/relationships" id="258" r:id="R255d05fcbf44462c"/>
    <p:sldId xmlns:r="http://schemas.openxmlformats.org/officeDocument/2006/relationships" id="259" r:id="R54156161a3a6478b"/>
    <p:sldId xmlns:r="http://schemas.openxmlformats.org/officeDocument/2006/relationships" id="260" r:id="Re199a73c964c45a5"/>
    <p:sldId xmlns:r="http://schemas.openxmlformats.org/officeDocument/2006/relationships" id="261" r:id="R6bf4ddaca8df45ee"/>
    <p:sldId xmlns:r="http://schemas.openxmlformats.org/officeDocument/2006/relationships" id="262" r:id="R1eaa17c47c9742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b2ffe2b5d64440" /><Relationship Type="http://schemas.openxmlformats.org/officeDocument/2006/relationships/slide" Target="/ppt/slides/slide1.xml" Id="R686e82196cd643f3" /><Relationship Type="http://schemas.openxmlformats.org/officeDocument/2006/relationships/slide" Target="/ppt/slides/slide2.xml" Id="R88a1af8cbc794f2a" /><Relationship Type="http://schemas.openxmlformats.org/officeDocument/2006/relationships/slide" Target="/ppt/slides/slide3.xml" Id="R255d05fcbf44462c" /><Relationship Type="http://schemas.openxmlformats.org/officeDocument/2006/relationships/slide" Target="/ppt/slides/slide4.xml" Id="R54156161a3a6478b" /><Relationship Type="http://schemas.openxmlformats.org/officeDocument/2006/relationships/slide" Target="/ppt/slides/slide5.xml" Id="Re199a73c964c45a5" /><Relationship Type="http://schemas.openxmlformats.org/officeDocument/2006/relationships/slide" Target="/ppt/slides/slide6.xml" Id="R6bf4ddaca8df45ee" /><Relationship Type="http://schemas.openxmlformats.org/officeDocument/2006/relationships/slide" Target="/ppt/slides/slide7.xml" Id="R1eaa17c47c9742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87748db4de4a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5e5c21ca94cd3" /><Relationship Type="http://schemas.openxmlformats.org/officeDocument/2006/relationships/theme" Target="/ppt/slideMasters/theme/theme1.xml" Id="R39675ac3fe014b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c5e5c21ca94c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e1d34a46f41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d23546c564f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6300574f74f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9deb331994c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cbb8476b642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58bf230be45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103530e8f40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ANDRESEN &amp; FAR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ANDRESEN &amp; FAR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ANDRESEN &amp; FAR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ANDRESEN &amp; FAR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ANDRESEN &amp; FAR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ANDRESEN &amp; FAR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61 529 370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2 766 836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2 185 515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6 172 293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14 550 911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ANDRESEN &amp; FAR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TRANUM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 &amp; M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RUNE EDGAR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ANDRESEN &amp; FAR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ANDRESEN &amp; FAR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Asktorvet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post@mesterfirmaet.no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967 053 619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ANDRESEN &amp; FAR AS</a:t>
            </a:r>
          </a:p>
        </p:txBody>
      </p:sp>
    </p:spTree>
  </p:cSld>
  <p:clrMapOvr>
    <a:masterClrMapping xmlns:a="http://schemas.openxmlformats.org/drawingml/2006/main"/>
  </p:clrMapOvr>
</p:sld>
</file>