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79e838cf2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69118145b40f2"/>
  </p:sldMasterIdLst>
  <p:sldIdLst>
    <p:sldId xmlns:r="http://schemas.openxmlformats.org/officeDocument/2006/relationships" id="256" r:id="R67f97d20de724b48"/>
    <p:sldId xmlns:r="http://schemas.openxmlformats.org/officeDocument/2006/relationships" id="257" r:id="R66d011f5970e4548"/>
    <p:sldId xmlns:r="http://schemas.openxmlformats.org/officeDocument/2006/relationships" id="258" r:id="Re9263e725c7c4c01"/>
    <p:sldId xmlns:r="http://schemas.openxmlformats.org/officeDocument/2006/relationships" id="259" r:id="R6490bb3570c14b8d"/>
    <p:sldId xmlns:r="http://schemas.openxmlformats.org/officeDocument/2006/relationships" id="260" r:id="Rdbcfc3ef4fa6407c"/>
    <p:sldId xmlns:r="http://schemas.openxmlformats.org/officeDocument/2006/relationships" id="261" r:id="R81c5fbc3cce9406d"/>
    <p:sldId xmlns:r="http://schemas.openxmlformats.org/officeDocument/2006/relationships" id="262" r:id="R398a03e88587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69118145b40f2" /><Relationship Type="http://schemas.openxmlformats.org/officeDocument/2006/relationships/slide" Target="/ppt/slides/slide1.xml" Id="R67f97d20de724b48" /><Relationship Type="http://schemas.openxmlformats.org/officeDocument/2006/relationships/slide" Target="/ppt/slides/slide2.xml" Id="R66d011f5970e4548" /><Relationship Type="http://schemas.openxmlformats.org/officeDocument/2006/relationships/slide" Target="/ppt/slides/slide3.xml" Id="Re9263e725c7c4c01" /><Relationship Type="http://schemas.openxmlformats.org/officeDocument/2006/relationships/slide" Target="/ppt/slides/slide4.xml" Id="R6490bb3570c14b8d" /><Relationship Type="http://schemas.openxmlformats.org/officeDocument/2006/relationships/slide" Target="/ppt/slides/slide5.xml" Id="Rdbcfc3ef4fa6407c" /><Relationship Type="http://schemas.openxmlformats.org/officeDocument/2006/relationships/slide" Target="/ppt/slides/slide6.xml" Id="R81c5fbc3cce9406d" /><Relationship Type="http://schemas.openxmlformats.org/officeDocument/2006/relationships/slide" Target="/ppt/slides/slide7.xml" Id="R398a03e88587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028381123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dc7cd54884efb" /><Relationship Type="http://schemas.openxmlformats.org/officeDocument/2006/relationships/theme" Target="/ppt/slideMasters/theme/theme1.xml" Id="Rdaa59bde059b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dc7cd5488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05c6c94c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2722ea42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e813eaf05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5b99629c2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9e4fecc1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16da4c73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cff8c24b2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DRIVALIA LEASE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DRIVALIA LEASE NORGE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884 776 656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200 822 010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37 178 669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300 535 195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3 724 236 195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DRIVALIA S.P.A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post.no@drivalia.com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www.drivalia.no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967 056 189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DRIVALIA LEASE NORGE AS</a:t>
            </a:r>
          </a:p>
        </p:txBody>
      </p:sp>
    </p:spTree>
  </p:cSld>
  <p:clrMapOvr>
    <a:masterClrMapping xmlns:a="http://schemas.openxmlformats.org/drawingml/2006/main"/>
  </p:clrMapOvr>
</p:sld>
</file>