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f283ae3c4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881b613f24041"/>
  </p:sldMasterIdLst>
  <p:sldIdLst>
    <p:sldId xmlns:r="http://schemas.openxmlformats.org/officeDocument/2006/relationships" id="256" r:id="Rd7e3f2df271648cc"/>
    <p:sldId xmlns:r="http://schemas.openxmlformats.org/officeDocument/2006/relationships" id="257" r:id="R1e05c6ef06ad4b4b"/>
    <p:sldId xmlns:r="http://schemas.openxmlformats.org/officeDocument/2006/relationships" id="258" r:id="Rdf19ef2f6f194f35"/>
    <p:sldId xmlns:r="http://schemas.openxmlformats.org/officeDocument/2006/relationships" id="259" r:id="Rfee7b14140404387"/>
    <p:sldId xmlns:r="http://schemas.openxmlformats.org/officeDocument/2006/relationships" id="260" r:id="R3c5e9158b7544086"/>
    <p:sldId xmlns:r="http://schemas.openxmlformats.org/officeDocument/2006/relationships" id="261" r:id="R551430b34c4a4568"/>
    <p:sldId xmlns:r="http://schemas.openxmlformats.org/officeDocument/2006/relationships" id="262" r:id="R5a8ec16501c2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881b613f24041" /><Relationship Type="http://schemas.openxmlformats.org/officeDocument/2006/relationships/slide" Target="/ppt/slides/slide1.xml" Id="Rd7e3f2df271648cc" /><Relationship Type="http://schemas.openxmlformats.org/officeDocument/2006/relationships/slide" Target="/ppt/slides/slide2.xml" Id="R1e05c6ef06ad4b4b" /><Relationship Type="http://schemas.openxmlformats.org/officeDocument/2006/relationships/slide" Target="/ppt/slides/slide3.xml" Id="Rdf19ef2f6f194f35" /><Relationship Type="http://schemas.openxmlformats.org/officeDocument/2006/relationships/slide" Target="/ppt/slides/slide4.xml" Id="Rfee7b14140404387" /><Relationship Type="http://schemas.openxmlformats.org/officeDocument/2006/relationships/slide" Target="/ppt/slides/slide5.xml" Id="R3c5e9158b7544086" /><Relationship Type="http://schemas.openxmlformats.org/officeDocument/2006/relationships/slide" Target="/ppt/slides/slide6.xml" Id="R551430b34c4a4568" /><Relationship Type="http://schemas.openxmlformats.org/officeDocument/2006/relationships/slide" Target="/ppt/slides/slide7.xml" Id="R5a8ec16501c2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28ff136cb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469a782142f6" /><Relationship Type="http://schemas.openxmlformats.org/officeDocument/2006/relationships/theme" Target="/ppt/slideMasters/theme/theme1.xml" Id="R3f06f8f7a013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d469a7821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47e3e7a6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20af051e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5708e6ad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3048d44b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389a08832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86138a01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ed3ad85c2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LARSEN OG SOLHEIM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OG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OG SOLHEIM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OG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OG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OG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OG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LEIV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OG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Strangehagen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967 059 560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OG SOLHEIM AS</a:t>
            </a:r>
          </a:p>
        </p:txBody>
      </p:sp>
    </p:spTree>
  </p:cSld>
  <p:clrMapOvr>
    <a:masterClrMapping xmlns:a="http://schemas.openxmlformats.org/drawingml/2006/main"/>
  </p:clrMapOvr>
</p:sld>
</file>