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6d771fbce641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0cfd3e160744f1"/>
  </p:sldMasterIdLst>
  <p:sldIdLst>
    <p:sldId xmlns:r="http://schemas.openxmlformats.org/officeDocument/2006/relationships" id="256" r:id="R642b2546223d4a43"/>
    <p:sldId xmlns:r="http://schemas.openxmlformats.org/officeDocument/2006/relationships" id="257" r:id="R2029b7737f084657"/>
    <p:sldId xmlns:r="http://schemas.openxmlformats.org/officeDocument/2006/relationships" id="258" r:id="R0f803ede9e884aba"/>
    <p:sldId xmlns:r="http://schemas.openxmlformats.org/officeDocument/2006/relationships" id="259" r:id="R71d54615e9a44d91"/>
    <p:sldId xmlns:r="http://schemas.openxmlformats.org/officeDocument/2006/relationships" id="260" r:id="R3f524e2363114efb"/>
    <p:sldId xmlns:r="http://schemas.openxmlformats.org/officeDocument/2006/relationships" id="261" r:id="R82900477ae3b4b66"/>
    <p:sldId xmlns:r="http://schemas.openxmlformats.org/officeDocument/2006/relationships" id="262" r:id="Rb4a0399338fc4b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cfd3e160744f1" /><Relationship Type="http://schemas.openxmlformats.org/officeDocument/2006/relationships/slide" Target="/ppt/slides/slide1.xml" Id="R642b2546223d4a43" /><Relationship Type="http://schemas.openxmlformats.org/officeDocument/2006/relationships/slide" Target="/ppt/slides/slide2.xml" Id="R2029b7737f084657" /><Relationship Type="http://schemas.openxmlformats.org/officeDocument/2006/relationships/slide" Target="/ppt/slides/slide3.xml" Id="R0f803ede9e884aba" /><Relationship Type="http://schemas.openxmlformats.org/officeDocument/2006/relationships/slide" Target="/ppt/slides/slide4.xml" Id="R71d54615e9a44d91" /><Relationship Type="http://schemas.openxmlformats.org/officeDocument/2006/relationships/slide" Target="/ppt/slides/slide5.xml" Id="R3f524e2363114efb" /><Relationship Type="http://schemas.openxmlformats.org/officeDocument/2006/relationships/slide" Target="/ppt/slides/slide6.xml" Id="R82900477ae3b4b66" /><Relationship Type="http://schemas.openxmlformats.org/officeDocument/2006/relationships/slide" Target="/ppt/slides/slide7.xml" Id="Rb4a0399338fc4b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6c1d0a46448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ed41ef82e42eb" /><Relationship Type="http://schemas.openxmlformats.org/officeDocument/2006/relationships/theme" Target="/ppt/slideMasters/theme/theme1.xml" Id="Rfd358c5070fe44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4ed41ef82e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9049789d2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a0b56bf894a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fc8ec867b4b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06b4f4a664e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73561d6814c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511634afd4e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0fb3d731b40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STENER HEPSØ FISKEBÅTREDERI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 HEPSØ FISKEBÅTREDERI AS ble etablert [år] og holder til i Steinsdalen.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47 356 593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15 469 349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13 480 472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68 139 826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110 743 805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INVEST AS  –  59,8 %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AUSTERBERG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HEPSØ TRYGVE STENER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7740 Steinsdalen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72577891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967 066 877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