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9c6a46320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7a701d8ab495a"/>
  </p:sldMasterIdLst>
  <p:sldIdLst>
    <p:sldId xmlns:r="http://schemas.openxmlformats.org/officeDocument/2006/relationships" id="256" r:id="R7a75349f26b94478"/>
    <p:sldId xmlns:r="http://schemas.openxmlformats.org/officeDocument/2006/relationships" id="257" r:id="R2f6015af2fef45b0"/>
    <p:sldId xmlns:r="http://schemas.openxmlformats.org/officeDocument/2006/relationships" id="258" r:id="R3538a425ccca496e"/>
    <p:sldId xmlns:r="http://schemas.openxmlformats.org/officeDocument/2006/relationships" id="259" r:id="R9c4a5618d80749f5"/>
    <p:sldId xmlns:r="http://schemas.openxmlformats.org/officeDocument/2006/relationships" id="260" r:id="R0cf22e701c5648dc"/>
    <p:sldId xmlns:r="http://schemas.openxmlformats.org/officeDocument/2006/relationships" id="261" r:id="R214ebe977d404b53"/>
    <p:sldId xmlns:r="http://schemas.openxmlformats.org/officeDocument/2006/relationships" id="262" r:id="R4fdf0158c05d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7a701d8ab495a" /><Relationship Type="http://schemas.openxmlformats.org/officeDocument/2006/relationships/slide" Target="/ppt/slides/slide1.xml" Id="R7a75349f26b94478" /><Relationship Type="http://schemas.openxmlformats.org/officeDocument/2006/relationships/slide" Target="/ppt/slides/slide2.xml" Id="R2f6015af2fef45b0" /><Relationship Type="http://schemas.openxmlformats.org/officeDocument/2006/relationships/slide" Target="/ppt/slides/slide3.xml" Id="R3538a425ccca496e" /><Relationship Type="http://schemas.openxmlformats.org/officeDocument/2006/relationships/slide" Target="/ppt/slides/slide4.xml" Id="R9c4a5618d80749f5" /><Relationship Type="http://schemas.openxmlformats.org/officeDocument/2006/relationships/slide" Target="/ppt/slides/slide5.xml" Id="R0cf22e701c5648dc" /><Relationship Type="http://schemas.openxmlformats.org/officeDocument/2006/relationships/slide" Target="/ppt/slides/slide6.xml" Id="R214ebe977d404b53" /><Relationship Type="http://schemas.openxmlformats.org/officeDocument/2006/relationships/slide" Target="/ppt/slides/slide7.xml" Id="R4fdf0158c05d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424a8f81b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a91a7f664e92" /><Relationship Type="http://schemas.openxmlformats.org/officeDocument/2006/relationships/theme" Target="/ppt/slideMasters/theme/theme1.xml" Id="R78dd068a9e0a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8a91a7f66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414d780a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747eb749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5562a30b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69f0a38c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9c3aa518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2fe83dd4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9a6827bd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STANDARD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 ELEKTRO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28 964 877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LRA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ARNOLD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Arnold Risa, Kantorveien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arnorisa@online.no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967 085 804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