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5fc447e2749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615398d4454cf9"/>
  </p:sldMasterIdLst>
  <p:sldIdLst>
    <p:sldId xmlns:r="http://schemas.openxmlformats.org/officeDocument/2006/relationships" id="256" r:id="R0ea4ba97010a467a"/>
    <p:sldId xmlns:r="http://schemas.openxmlformats.org/officeDocument/2006/relationships" id="257" r:id="R7c07079c44e74181"/>
    <p:sldId xmlns:r="http://schemas.openxmlformats.org/officeDocument/2006/relationships" id="258" r:id="R8519d9cf32364c44"/>
    <p:sldId xmlns:r="http://schemas.openxmlformats.org/officeDocument/2006/relationships" id="259" r:id="R52bb42fc5c3c4017"/>
    <p:sldId xmlns:r="http://schemas.openxmlformats.org/officeDocument/2006/relationships" id="260" r:id="Rd9e097b64491471c"/>
    <p:sldId xmlns:r="http://schemas.openxmlformats.org/officeDocument/2006/relationships" id="261" r:id="R06baa9507c5f4544"/>
    <p:sldId xmlns:r="http://schemas.openxmlformats.org/officeDocument/2006/relationships" id="262" r:id="Ra2647f7fb9674e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15398d4454cf9" /><Relationship Type="http://schemas.openxmlformats.org/officeDocument/2006/relationships/slide" Target="/ppt/slides/slide1.xml" Id="R0ea4ba97010a467a" /><Relationship Type="http://schemas.openxmlformats.org/officeDocument/2006/relationships/slide" Target="/ppt/slides/slide2.xml" Id="R7c07079c44e74181" /><Relationship Type="http://schemas.openxmlformats.org/officeDocument/2006/relationships/slide" Target="/ppt/slides/slide3.xml" Id="R8519d9cf32364c44" /><Relationship Type="http://schemas.openxmlformats.org/officeDocument/2006/relationships/slide" Target="/ppt/slides/slide4.xml" Id="R52bb42fc5c3c4017" /><Relationship Type="http://schemas.openxmlformats.org/officeDocument/2006/relationships/slide" Target="/ppt/slides/slide5.xml" Id="Rd9e097b64491471c" /><Relationship Type="http://schemas.openxmlformats.org/officeDocument/2006/relationships/slide" Target="/ppt/slides/slide6.xml" Id="R06baa9507c5f4544" /><Relationship Type="http://schemas.openxmlformats.org/officeDocument/2006/relationships/slide" Target="/ppt/slides/slide7.xml" Id="Ra2647f7fb9674e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3fab7c86a4a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fd708619c48a4" /><Relationship Type="http://schemas.openxmlformats.org/officeDocument/2006/relationships/theme" Target="/ppt/slideMasters/theme/theme1.xml" Id="Rac12228b4317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0fd708619c48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6f1fd94f64f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fb8a9a3ad4b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9f75c26c143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74f18c6f247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a20136cbc4a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dd57b93644d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a7244d80a4e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40 400 297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40 581 123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ANNE CATRINE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TOMAS HOLMEN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TORMOD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ÅSE HOLMEN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