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ebdeee55ee4f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531055db6c4153"/>
  </p:sldMasterIdLst>
  <p:sldIdLst>
    <p:sldId xmlns:r="http://schemas.openxmlformats.org/officeDocument/2006/relationships" id="256" r:id="R5259e7281701490e"/>
    <p:sldId xmlns:r="http://schemas.openxmlformats.org/officeDocument/2006/relationships" id="257" r:id="R893a6ba1a3a44620"/>
    <p:sldId xmlns:r="http://schemas.openxmlformats.org/officeDocument/2006/relationships" id="258" r:id="Raba50396276e4ee8"/>
    <p:sldId xmlns:r="http://schemas.openxmlformats.org/officeDocument/2006/relationships" id="259" r:id="R457c432e197a4b4f"/>
    <p:sldId xmlns:r="http://schemas.openxmlformats.org/officeDocument/2006/relationships" id="260" r:id="Rfdfca22a88fe40eb"/>
    <p:sldId xmlns:r="http://schemas.openxmlformats.org/officeDocument/2006/relationships" id="261" r:id="Ra14e6737dbf34283"/>
    <p:sldId xmlns:r="http://schemas.openxmlformats.org/officeDocument/2006/relationships" id="262" r:id="R80664e79d16841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31055db6c4153" /><Relationship Type="http://schemas.openxmlformats.org/officeDocument/2006/relationships/slide" Target="/ppt/slides/slide1.xml" Id="R5259e7281701490e" /><Relationship Type="http://schemas.openxmlformats.org/officeDocument/2006/relationships/slide" Target="/ppt/slides/slide2.xml" Id="R893a6ba1a3a44620" /><Relationship Type="http://schemas.openxmlformats.org/officeDocument/2006/relationships/slide" Target="/ppt/slides/slide3.xml" Id="Raba50396276e4ee8" /><Relationship Type="http://schemas.openxmlformats.org/officeDocument/2006/relationships/slide" Target="/ppt/slides/slide4.xml" Id="R457c432e197a4b4f" /><Relationship Type="http://schemas.openxmlformats.org/officeDocument/2006/relationships/slide" Target="/ppt/slides/slide5.xml" Id="Rfdfca22a88fe40eb" /><Relationship Type="http://schemas.openxmlformats.org/officeDocument/2006/relationships/slide" Target="/ppt/slides/slide6.xml" Id="Ra14e6737dbf34283" /><Relationship Type="http://schemas.openxmlformats.org/officeDocument/2006/relationships/slide" Target="/ppt/slides/slide7.xml" Id="R80664e79d16841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4c9fdac1b43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d15cc3f9948d3" /><Relationship Type="http://schemas.openxmlformats.org/officeDocument/2006/relationships/theme" Target="/ppt/slideMasters/theme/theme1.xml" Id="R6432e2ff55c440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3d15cc3f9948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71bc026cd46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0aabc1ce74d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578ef325e46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f83e239e143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3913a79cf49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9390b832e41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8977f028b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FAR-SHIP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FAR-SHIP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FAR-SHIP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FAR-SHIP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FAR-SHIP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FAR-SHIP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20 064 335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23 883 681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FAR-SHIP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KARIN ANKER-RASCH HEIDE  –  87,9 %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LANGHEI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ANKER-RASCH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ANKER-RASCH HEIDE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FAR-SHIP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Englekorveien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1783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967 228 311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FAR-SHIP AS</a:t>
            </a:r>
          </a:p>
        </p:txBody>
      </p:sp>
    </p:spTree>
  </p:cSld>
  <p:clrMapOvr>
    <a:masterClrMapping xmlns:a="http://schemas.openxmlformats.org/drawingml/2006/main"/>
  </p:clrMapOvr>
</p:sld>
</file>