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ed5f272bd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b4205812a4159"/>
  </p:sldMasterIdLst>
  <p:sldIdLst>
    <p:sldId xmlns:r="http://schemas.openxmlformats.org/officeDocument/2006/relationships" id="256" r:id="R765e1690018244ae"/>
    <p:sldId xmlns:r="http://schemas.openxmlformats.org/officeDocument/2006/relationships" id="257" r:id="Rc1725eaa4493410b"/>
    <p:sldId xmlns:r="http://schemas.openxmlformats.org/officeDocument/2006/relationships" id="258" r:id="Rb5ee98a874a74f5f"/>
    <p:sldId xmlns:r="http://schemas.openxmlformats.org/officeDocument/2006/relationships" id="259" r:id="R5c147c06d5cc4175"/>
    <p:sldId xmlns:r="http://schemas.openxmlformats.org/officeDocument/2006/relationships" id="260" r:id="R2d553d1843464846"/>
    <p:sldId xmlns:r="http://schemas.openxmlformats.org/officeDocument/2006/relationships" id="261" r:id="R9c16382c3577480f"/>
    <p:sldId xmlns:r="http://schemas.openxmlformats.org/officeDocument/2006/relationships" id="262" r:id="Rc256dc5710ec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b4205812a4159" /><Relationship Type="http://schemas.openxmlformats.org/officeDocument/2006/relationships/slide" Target="/ppt/slides/slide1.xml" Id="R765e1690018244ae" /><Relationship Type="http://schemas.openxmlformats.org/officeDocument/2006/relationships/slide" Target="/ppt/slides/slide2.xml" Id="Rc1725eaa4493410b" /><Relationship Type="http://schemas.openxmlformats.org/officeDocument/2006/relationships/slide" Target="/ppt/slides/slide3.xml" Id="Rb5ee98a874a74f5f" /><Relationship Type="http://schemas.openxmlformats.org/officeDocument/2006/relationships/slide" Target="/ppt/slides/slide4.xml" Id="R5c147c06d5cc4175" /><Relationship Type="http://schemas.openxmlformats.org/officeDocument/2006/relationships/slide" Target="/ppt/slides/slide5.xml" Id="R2d553d1843464846" /><Relationship Type="http://schemas.openxmlformats.org/officeDocument/2006/relationships/slide" Target="/ppt/slides/slide6.xml" Id="R9c16382c3577480f" /><Relationship Type="http://schemas.openxmlformats.org/officeDocument/2006/relationships/slide" Target="/ppt/slides/slide7.xml" Id="Rc256dc5710ec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be179f6bf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4bafa1ae641ee" /><Relationship Type="http://schemas.openxmlformats.org/officeDocument/2006/relationships/theme" Target="/ppt/slideMasters/theme/theme1.xml" Id="Ref94ab2f40ce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4bafa1ae6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d48de2534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13ecd92de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c2477ec69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3993560ec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e45817259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75d2e02744d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00d42c246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SPINAKER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SPINAKER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−1 742 303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3 403 873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 KNUT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967 248 886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SPINAKER AS</a:t>
            </a:r>
          </a:p>
        </p:txBody>
      </p:sp>
    </p:spTree>
  </p:cSld>
  <p:clrMapOvr>
    <a:masterClrMapping xmlns:a="http://schemas.openxmlformats.org/drawingml/2006/main"/>
  </p:clrMapOvr>
</p:sld>
</file>