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52363aa1841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e8231765ad43de"/>
  </p:sldMasterIdLst>
  <p:sldIdLst>
    <p:sldId xmlns:r="http://schemas.openxmlformats.org/officeDocument/2006/relationships" id="256" r:id="R315dc7b6c70e46ec"/>
    <p:sldId xmlns:r="http://schemas.openxmlformats.org/officeDocument/2006/relationships" id="257" r:id="Ra9fd3acb71c942a0"/>
    <p:sldId xmlns:r="http://schemas.openxmlformats.org/officeDocument/2006/relationships" id="258" r:id="R26603a721f00488d"/>
    <p:sldId xmlns:r="http://schemas.openxmlformats.org/officeDocument/2006/relationships" id="259" r:id="R3c2d55b0eba94947"/>
    <p:sldId xmlns:r="http://schemas.openxmlformats.org/officeDocument/2006/relationships" id="260" r:id="R71ab98a4d7e14d1d"/>
    <p:sldId xmlns:r="http://schemas.openxmlformats.org/officeDocument/2006/relationships" id="261" r:id="R7d93d016bc504717"/>
    <p:sldId xmlns:r="http://schemas.openxmlformats.org/officeDocument/2006/relationships" id="262" r:id="R1dde3d17014c49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8231765ad43de" /><Relationship Type="http://schemas.openxmlformats.org/officeDocument/2006/relationships/slide" Target="/ppt/slides/slide1.xml" Id="R315dc7b6c70e46ec" /><Relationship Type="http://schemas.openxmlformats.org/officeDocument/2006/relationships/slide" Target="/ppt/slides/slide2.xml" Id="Ra9fd3acb71c942a0" /><Relationship Type="http://schemas.openxmlformats.org/officeDocument/2006/relationships/slide" Target="/ppt/slides/slide3.xml" Id="R26603a721f00488d" /><Relationship Type="http://schemas.openxmlformats.org/officeDocument/2006/relationships/slide" Target="/ppt/slides/slide4.xml" Id="R3c2d55b0eba94947" /><Relationship Type="http://schemas.openxmlformats.org/officeDocument/2006/relationships/slide" Target="/ppt/slides/slide5.xml" Id="R71ab98a4d7e14d1d" /><Relationship Type="http://schemas.openxmlformats.org/officeDocument/2006/relationships/slide" Target="/ppt/slides/slide6.xml" Id="R7d93d016bc504717" /><Relationship Type="http://schemas.openxmlformats.org/officeDocument/2006/relationships/slide" Target="/ppt/slides/slide7.xml" Id="R1dde3d17014c49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4afb3a10a4a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b106ab7a444f1" /><Relationship Type="http://schemas.openxmlformats.org/officeDocument/2006/relationships/theme" Target="/ppt/slideMasters/theme/theme1.xml" Id="R9aa10fc4e45c4f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0b106ab7a444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b5eb64b8d44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8946d999649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80a19a7cc4d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324525a9a43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f20ae434c48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df086ddfa48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320d8831949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 ANDREN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ANDREN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 ANDREN NORGE AS ble etablert [år] og holder til i Karmsund.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ANDREN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ANDREN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ANDREN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176 526 000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143 749 000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178 126 000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ANDREN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FRIGG MANAGEMENT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ANDREN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5542 Karmsund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86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post@boandren.no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www.boandren.no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967 281 247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ANDREN NORGE AS</a:t>
            </a:r>
          </a:p>
        </p:txBody>
      </p:sp>
    </p:spTree>
  </p:cSld>
  <p:clrMapOvr>
    <a:masterClrMapping xmlns:a="http://schemas.openxmlformats.org/drawingml/2006/main"/>
  </p:clrMapOvr>
</p:sld>
</file>