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e0d7f3672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3d3febe9344e10"/>
  </p:sldMasterIdLst>
  <p:sldIdLst>
    <p:sldId xmlns:r="http://schemas.openxmlformats.org/officeDocument/2006/relationships" id="256" r:id="Re339347bc46b44b9"/>
    <p:sldId xmlns:r="http://schemas.openxmlformats.org/officeDocument/2006/relationships" id="257" r:id="R56c6ae7cefd346ce"/>
    <p:sldId xmlns:r="http://schemas.openxmlformats.org/officeDocument/2006/relationships" id="258" r:id="R0e17972b5c604bd2"/>
    <p:sldId xmlns:r="http://schemas.openxmlformats.org/officeDocument/2006/relationships" id="259" r:id="R051ef9ca94794a61"/>
    <p:sldId xmlns:r="http://schemas.openxmlformats.org/officeDocument/2006/relationships" id="260" r:id="R9e68098194ad4df4"/>
    <p:sldId xmlns:r="http://schemas.openxmlformats.org/officeDocument/2006/relationships" id="261" r:id="Re24ec349460c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d3febe9344e10" /><Relationship Type="http://schemas.openxmlformats.org/officeDocument/2006/relationships/slide" Target="/ppt/slides/slide1.xml" Id="Re339347bc46b44b9" /><Relationship Type="http://schemas.openxmlformats.org/officeDocument/2006/relationships/slide" Target="/ppt/slides/slide2.xml" Id="R56c6ae7cefd346ce" /><Relationship Type="http://schemas.openxmlformats.org/officeDocument/2006/relationships/slide" Target="/ppt/slides/slide3.xml" Id="R0e17972b5c604bd2" /><Relationship Type="http://schemas.openxmlformats.org/officeDocument/2006/relationships/slide" Target="/ppt/slides/slide4.xml" Id="R051ef9ca94794a61" /><Relationship Type="http://schemas.openxmlformats.org/officeDocument/2006/relationships/slide" Target="/ppt/slides/slide5.xml" Id="R9e68098194ad4df4" /><Relationship Type="http://schemas.openxmlformats.org/officeDocument/2006/relationships/slide" Target="/ppt/slides/slide6.xml" Id="Re24ec349460c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a517262374f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60edc44e344bc" /><Relationship Type="http://schemas.openxmlformats.org/officeDocument/2006/relationships/theme" Target="/ppt/slideMasters/theme/theme1.xml" Id="Rde49a22e62bc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e60edc44e3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9bbec30e145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7c00d669043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28f85d4a7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c8fe29acc4b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fc1f4d3ba42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bb6e94b0d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INNLANDET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INNLANDET SA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36 213 835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13 345 656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okoraad.no/avdelingskontor/statsautorisert-regnskapsforer-okorad-innlandet/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967 282 774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