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9a88af4e9b43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beb5c0666648d7"/>
  </p:sldMasterIdLst>
  <p:sldIdLst>
    <p:sldId xmlns:r="http://schemas.openxmlformats.org/officeDocument/2006/relationships" id="256" r:id="R94fdb0dece444518"/>
    <p:sldId xmlns:r="http://schemas.openxmlformats.org/officeDocument/2006/relationships" id="257" r:id="R7ae76370f2da40d7"/>
    <p:sldId xmlns:r="http://schemas.openxmlformats.org/officeDocument/2006/relationships" id="258" r:id="R423596e963784bcc"/>
    <p:sldId xmlns:r="http://schemas.openxmlformats.org/officeDocument/2006/relationships" id="259" r:id="Rbbb618e1018d4c6f"/>
    <p:sldId xmlns:r="http://schemas.openxmlformats.org/officeDocument/2006/relationships" id="260" r:id="R47936e68a9b34883"/>
    <p:sldId xmlns:r="http://schemas.openxmlformats.org/officeDocument/2006/relationships" id="261" r:id="Ra5ee9802e5ac413c"/>
    <p:sldId xmlns:r="http://schemas.openxmlformats.org/officeDocument/2006/relationships" id="262" r:id="R9492d3882ed444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eb5c0666648d7" /><Relationship Type="http://schemas.openxmlformats.org/officeDocument/2006/relationships/slide" Target="/ppt/slides/slide1.xml" Id="R94fdb0dece444518" /><Relationship Type="http://schemas.openxmlformats.org/officeDocument/2006/relationships/slide" Target="/ppt/slides/slide2.xml" Id="R7ae76370f2da40d7" /><Relationship Type="http://schemas.openxmlformats.org/officeDocument/2006/relationships/slide" Target="/ppt/slides/slide3.xml" Id="R423596e963784bcc" /><Relationship Type="http://schemas.openxmlformats.org/officeDocument/2006/relationships/slide" Target="/ppt/slides/slide4.xml" Id="Rbbb618e1018d4c6f" /><Relationship Type="http://schemas.openxmlformats.org/officeDocument/2006/relationships/slide" Target="/ppt/slides/slide5.xml" Id="R47936e68a9b34883" /><Relationship Type="http://schemas.openxmlformats.org/officeDocument/2006/relationships/slide" Target="/ppt/slides/slide6.xml" Id="Ra5ee9802e5ac413c" /><Relationship Type="http://schemas.openxmlformats.org/officeDocument/2006/relationships/slide" Target="/ppt/slides/slide7.xml" Id="R9492d3882ed444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8d478604f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e944d9b2e4d23" /><Relationship Type="http://schemas.openxmlformats.org/officeDocument/2006/relationships/theme" Target="/ppt/slideMasters/theme/theme1.xml" Id="R12a2a77617ef42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8e944d9b2e4d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9dab57ac642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9b493c46b42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eb6b1330a4d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efc9d36bb40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11e6188614d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af0ec153740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b17d3faa941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GRIDSETH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GRIDSETH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GRIDSETH RØR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GRIDSETH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GRIDSETH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GRIDSETH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11 148 925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596 715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468 520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5 196 603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6 735 027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GRIDSETH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GRIDSETH VEGAR RØKKUM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GRIDSETH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Flaggnutvegen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69 14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967 318 493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GRIDSETH RØR AS</a:t>
            </a:r>
          </a:p>
        </p:txBody>
      </p:sp>
    </p:spTree>
  </p:cSld>
  <p:clrMapOvr>
    <a:masterClrMapping xmlns:a="http://schemas.openxmlformats.org/drawingml/2006/main"/>
  </p:clrMapOvr>
</p:sld>
</file>