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77685a832a4e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c4b468cec8490a"/>
  </p:sldMasterIdLst>
  <p:sldIdLst>
    <p:sldId xmlns:r="http://schemas.openxmlformats.org/officeDocument/2006/relationships" id="256" r:id="Rd9913f6be7bd4b12"/>
    <p:sldId xmlns:r="http://schemas.openxmlformats.org/officeDocument/2006/relationships" id="257" r:id="R62b1ada38a4f44d9"/>
    <p:sldId xmlns:r="http://schemas.openxmlformats.org/officeDocument/2006/relationships" id="258" r:id="R52825d191a48426c"/>
    <p:sldId xmlns:r="http://schemas.openxmlformats.org/officeDocument/2006/relationships" id="259" r:id="R86a047b5ec39428a"/>
    <p:sldId xmlns:r="http://schemas.openxmlformats.org/officeDocument/2006/relationships" id="260" r:id="Rf49458d397034913"/>
    <p:sldId xmlns:r="http://schemas.openxmlformats.org/officeDocument/2006/relationships" id="261" r:id="Rdb7b220e681341a0"/>
    <p:sldId xmlns:r="http://schemas.openxmlformats.org/officeDocument/2006/relationships" id="262" r:id="Re0cb477c851649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c4b468cec8490a" /><Relationship Type="http://schemas.openxmlformats.org/officeDocument/2006/relationships/slide" Target="/ppt/slides/slide1.xml" Id="Rd9913f6be7bd4b12" /><Relationship Type="http://schemas.openxmlformats.org/officeDocument/2006/relationships/slide" Target="/ppt/slides/slide2.xml" Id="R62b1ada38a4f44d9" /><Relationship Type="http://schemas.openxmlformats.org/officeDocument/2006/relationships/slide" Target="/ppt/slides/slide3.xml" Id="R52825d191a48426c" /><Relationship Type="http://schemas.openxmlformats.org/officeDocument/2006/relationships/slide" Target="/ppt/slides/slide4.xml" Id="R86a047b5ec39428a" /><Relationship Type="http://schemas.openxmlformats.org/officeDocument/2006/relationships/slide" Target="/ppt/slides/slide5.xml" Id="Rf49458d397034913" /><Relationship Type="http://schemas.openxmlformats.org/officeDocument/2006/relationships/slide" Target="/ppt/slides/slide6.xml" Id="Rdb7b220e681341a0" /><Relationship Type="http://schemas.openxmlformats.org/officeDocument/2006/relationships/slide" Target="/ppt/slides/slide7.xml" Id="Re0cb477c851649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b1c1a65fe041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999be23054d38" /><Relationship Type="http://schemas.openxmlformats.org/officeDocument/2006/relationships/theme" Target="/ppt/slideMasters/theme/theme1.xml" Id="Rfc855eb5995340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f999be23054d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5ddc61bc445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1272eb30843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991fa46ab4c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aeb21257740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7ff05cae946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979ad13bd42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85de21f1e40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ROFISK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ROFISK AS ble etablert [år] og holder til i Harøy.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11 042 109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35 377 333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407 335 030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483 276 966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LUINEM AS  –  31,8 %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OLMALE INVEST AS  –  31,8 %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SKRÅPEN INVEST AS  –  31,8 %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ODD EINAR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LUINEM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OLMALE INVEST AS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Støholmvegen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6296 Harøy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27 56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967 344 648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ROFISK AS</a:t>
            </a:r>
          </a:p>
        </p:txBody>
      </p:sp>
    </p:spTree>
  </p:cSld>
  <p:clrMapOvr>
    <a:masterClrMapping xmlns:a="http://schemas.openxmlformats.org/drawingml/2006/main"/>
  </p:clrMapOvr>
</p:sld>
</file>