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2a19c86ab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1423483b944b46"/>
  </p:sldMasterIdLst>
  <p:sldIdLst>
    <p:sldId xmlns:r="http://schemas.openxmlformats.org/officeDocument/2006/relationships" id="256" r:id="R666d229d895c4fc6"/>
    <p:sldId xmlns:r="http://schemas.openxmlformats.org/officeDocument/2006/relationships" id="257" r:id="Rb00f5fee0bcd4b91"/>
    <p:sldId xmlns:r="http://schemas.openxmlformats.org/officeDocument/2006/relationships" id="258" r:id="Rae7eae198c2b4da9"/>
    <p:sldId xmlns:r="http://schemas.openxmlformats.org/officeDocument/2006/relationships" id="259" r:id="Rfb465e71bd7e4408"/>
    <p:sldId xmlns:r="http://schemas.openxmlformats.org/officeDocument/2006/relationships" id="260" r:id="R29c5da8267544fd5"/>
    <p:sldId xmlns:r="http://schemas.openxmlformats.org/officeDocument/2006/relationships" id="261" r:id="Rb750b05151e54ba3"/>
    <p:sldId xmlns:r="http://schemas.openxmlformats.org/officeDocument/2006/relationships" id="262" r:id="R0617f4c0c021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423483b944b46" /><Relationship Type="http://schemas.openxmlformats.org/officeDocument/2006/relationships/slide" Target="/ppt/slides/slide1.xml" Id="R666d229d895c4fc6" /><Relationship Type="http://schemas.openxmlformats.org/officeDocument/2006/relationships/slide" Target="/ppt/slides/slide2.xml" Id="Rb00f5fee0bcd4b91" /><Relationship Type="http://schemas.openxmlformats.org/officeDocument/2006/relationships/slide" Target="/ppt/slides/slide3.xml" Id="Rae7eae198c2b4da9" /><Relationship Type="http://schemas.openxmlformats.org/officeDocument/2006/relationships/slide" Target="/ppt/slides/slide4.xml" Id="Rfb465e71bd7e4408" /><Relationship Type="http://schemas.openxmlformats.org/officeDocument/2006/relationships/slide" Target="/ppt/slides/slide5.xml" Id="R29c5da8267544fd5" /><Relationship Type="http://schemas.openxmlformats.org/officeDocument/2006/relationships/slide" Target="/ppt/slides/slide6.xml" Id="Rb750b05151e54ba3" /><Relationship Type="http://schemas.openxmlformats.org/officeDocument/2006/relationships/slide" Target="/ppt/slides/slide7.xml" Id="R0617f4c0c021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51e1cf7b4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5d5d48d5d4c96" /><Relationship Type="http://schemas.openxmlformats.org/officeDocument/2006/relationships/theme" Target="/ppt/slideMasters/theme/theme1.xml" Id="R997227284173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05d5d48d5d4c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5cc8361d9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74b5acd66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07c03e45948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096981fe141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772d4985d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cb65c4cf242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ebc8544ec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VEST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31 486 063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−230 162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11 573 441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Indrehovdevegen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967 356 557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VEST AS</a:t>
            </a:r>
          </a:p>
        </p:txBody>
      </p:sp>
    </p:spTree>
  </p:cSld>
  <p:clrMapOvr>
    <a:masterClrMapping xmlns:a="http://schemas.openxmlformats.org/drawingml/2006/main"/>
  </p:clrMapOvr>
</p:sld>
</file>