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c32c8b825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14a269c7046f0"/>
  </p:sldMasterIdLst>
  <p:sldIdLst>
    <p:sldId xmlns:r="http://schemas.openxmlformats.org/officeDocument/2006/relationships" id="256" r:id="R41a7bf0d50914b02"/>
    <p:sldId xmlns:r="http://schemas.openxmlformats.org/officeDocument/2006/relationships" id="257" r:id="R416066a15199414d"/>
    <p:sldId xmlns:r="http://schemas.openxmlformats.org/officeDocument/2006/relationships" id="258" r:id="Raea42356daa14414"/>
    <p:sldId xmlns:r="http://schemas.openxmlformats.org/officeDocument/2006/relationships" id="259" r:id="Rc38aff861e0b40fd"/>
    <p:sldId xmlns:r="http://schemas.openxmlformats.org/officeDocument/2006/relationships" id="260" r:id="R348990e54d0e4302"/>
    <p:sldId xmlns:r="http://schemas.openxmlformats.org/officeDocument/2006/relationships" id="261" r:id="Rc3a417084d2340ec"/>
    <p:sldId xmlns:r="http://schemas.openxmlformats.org/officeDocument/2006/relationships" id="262" r:id="R0e7fd835c3b4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14a269c7046f0" /><Relationship Type="http://schemas.openxmlformats.org/officeDocument/2006/relationships/slide" Target="/ppt/slides/slide1.xml" Id="R41a7bf0d50914b02" /><Relationship Type="http://schemas.openxmlformats.org/officeDocument/2006/relationships/slide" Target="/ppt/slides/slide2.xml" Id="R416066a15199414d" /><Relationship Type="http://schemas.openxmlformats.org/officeDocument/2006/relationships/slide" Target="/ppt/slides/slide3.xml" Id="Raea42356daa14414" /><Relationship Type="http://schemas.openxmlformats.org/officeDocument/2006/relationships/slide" Target="/ppt/slides/slide4.xml" Id="Rc38aff861e0b40fd" /><Relationship Type="http://schemas.openxmlformats.org/officeDocument/2006/relationships/slide" Target="/ppt/slides/slide5.xml" Id="R348990e54d0e4302" /><Relationship Type="http://schemas.openxmlformats.org/officeDocument/2006/relationships/slide" Target="/ppt/slides/slide6.xml" Id="Rc3a417084d2340ec" /><Relationship Type="http://schemas.openxmlformats.org/officeDocument/2006/relationships/slide" Target="/ppt/slides/slide7.xml" Id="R0e7fd835c3b4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970490d46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feebeb8b0467c" /><Relationship Type="http://schemas.openxmlformats.org/officeDocument/2006/relationships/theme" Target="/ppt/slideMasters/theme/theme1.xml" Id="Rdb553cc8f709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feebeb8b0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c2084ba8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08ca18707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20a4179a2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5286e0f43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f69d99ec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bed73ca6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a88036b5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REGNSKAPSMAKEREN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REGNSKAPSMAKEREN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REGNSKAPSMAKEREN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REGNSKAPSMAKEREN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REGNSKAPSMAKEREN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REGNSKAPSMAKEREN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REGNSKAPSMAKEREN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HOBØL AUDUN  –  88,1 %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WILKS SUSANNE MARIE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REGNSKAPSMAKEREN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28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967 395 137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REGNSKAPSMAKEREN AS</a:t>
            </a:r>
          </a:p>
        </p:txBody>
      </p:sp>
    </p:spTree>
  </p:cSld>
  <p:clrMapOvr>
    <a:masterClrMapping xmlns:a="http://schemas.openxmlformats.org/drawingml/2006/main"/>
  </p:clrMapOvr>
</p:sld>
</file>