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b1ead84b7642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c64d80719240a9"/>
  </p:sldMasterIdLst>
  <p:sldIdLst>
    <p:sldId xmlns:r="http://schemas.openxmlformats.org/officeDocument/2006/relationships" id="256" r:id="R643b6362667a42cf"/>
    <p:sldId xmlns:r="http://schemas.openxmlformats.org/officeDocument/2006/relationships" id="257" r:id="R40b829fb5c124a09"/>
    <p:sldId xmlns:r="http://schemas.openxmlformats.org/officeDocument/2006/relationships" id="258" r:id="R0edb1308f77743e6"/>
    <p:sldId xmlns:r="http://schemas.openxmlformats.org/officeDocument/2006/relationships" id="259" r:id="Rf64f92f792514ecd"/>
    <p:sldId xmlns:r="http://schemas.openxmlformats.org/officeDocument/2006/relationships" id="260" r:id="R502592ee56494493"/>
    <p:sldId xmlns:r="http://schemas.openxmlformats.org/officeDocument/2006/relationships" id="261" r:id="Rb3d35947c6b8470c"/>
    <p:sldId xmlns:r="http://schemas.openxmlformats.org/officeDocument/2006/relationships" id="262" r:id="Rc18c97886f3d4d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c64d80719240a9" /><Relationship Type="http://schemas.openxmlformats.org/officeDocument/2006/relationships/slide" Target="/ppt/slides/slide1.xml" Id="R643b6362667a42cf" /><Relationship Type="http://schemas.openxmlformats.org/officeDocument/2006/relationships/slide" Target="/ppt/slides/slide2.xml" Id="R40b829fb5c124a09" /><Relationship Type="http://schemas.openxmlformats.org/officeDocument/2006/relationships/slide" Target="/ppt/slides/slide3.xml" Id="R0edb1308f77743e6" /><Relationship Type="http://schemas.openxmlformats.org/officeDocument/2006/relationships/slide" Target="/ppt/slides/slide4.xml" Id="Rf64f92f792514ecd" /><Relationship Type="http://schemas.openxmlformats.org/officeDocument/2006/relationships/slide" Target="/ppt/slides/slide5.xml" Id="R502592ee56494493" /><Relationship Type="http://schemas.openxmlformats.org/officeDocument/2006/relationships/slide" Target="/ppt/slides/slide6.xml" Id="Rb3d35947c6b8470c" /><Relationship Type="http://schemas.openxmlformats.org/officeDocument/2006/relationships/slide" Target="/ppt/slides/slide7.xml" Id="Rc18c97886f3d4d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fa4df902641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d112509db4801" /><Relationship Type="http://schemas.openxmlformats.org/officeDocument/2006/relationships/theme" Target="/ppt/slideMasters/theme/theme1.xml" Id="Rda70f862cfa141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3d112509db48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f0978e8b842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3c8fe84d342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4bf1c842748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fc7037a0646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32510d8fc4a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276049b7649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9fe7f9b424f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ROMBAK PUKKVERK NARVIK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ROMBAK PUKKVERK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ROMBAK PUKKVERK NARVIK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ROMBAK PUKKVERK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ROMBAK PUKKVERK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ROMBAK PUKKVERK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953 900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1 322 178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6 303 156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48 302 994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61 802 949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ROMBAK PUKKVERK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ANLEGGSMASKIN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ROMBAK PUKKVERK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Forselvveien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8519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95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firmapost@rombakpukkverk.no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www.anleggsmaskin.no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967 417 726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ROMBAK PUKKVERK NARVIK AS</a:t>
            </a:r>
          </a:p>
        </p:txBody>
      </p:sp>
    </p:spTree>
  </p:cSld>
  <p:clrMapOvr>
    <a:masterClrMapping xmlns:a="http://schemas.openxmlformats.org/drawingml/2006/main"/>
  </p:clrMapOvr>
</p:sld>
</file>