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566d51ea7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9515f3a954c32"/>
  </p:sldMasterIdLst>
  <p:sldIdLst>
    <p:sldId xmlns:r="http://schemas.openxmlformats.org/officeDocument/2006/relationships" id="256" r:id="Rf48f2ef837bc4ac9"/>
    <p:sldId xmlns:r="http://schemas.openxmlformats.org/officeDocument/2006/relationships" id="257" r:id="R4fafa9845fad407c"/>
    <p:sldId xmlns:r="http://schemas.openxmlformats.org/officeDocument/2006/relationships" id="258" r:id="Rb1ffa7fcb05d4871"/>
    <p:sldId xmlns:r="http://schemas.openxmlformats.org/officeDocument/2006/relationships" id="259" r:id="R89e084feebf045fd"/>
    <p:sldId xmlns:r="http://schemas.openxmlformats.org/officeDocument/2006/relationships" id="260" r:id="R07016888baf6458f"/>
    <p:sldId xmlns:r="http://schemas.openxmlformats.org/officeDocument/2006/relationships" id="261" r:id="R221da77cf38149e6"/>
    <p:sldId xmlns:r="http://schemas.openxmlformats.org/officeDocument/2006/relationships" id="262" r:id="Raa215e833a45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9515f3a954c32" /><Relationship Type="http://schemas.openxmlformats.org/officeDocument/2006/relationships/slide" Target="/ppt/slides/slide1.xml" Id="Rf48f2ef837bc4ac9" /><Relationship Type="http://schemas.openxmlformats.org/officeDocument/2006/relationships/slide" Target="/ppt/slides/slide2.xml" Id="R4fafa9845fad407c" /><Relationship Type="http://schemas.openxmlformats.org/officeDocument/2006/relationships/slide" Target="/ppt/slides/slide3.xml" Id="Rb1ffa7fcb05d4871" /><Relationship Type="http://schemas.openxmlformats.org/officeDocument/2006/relationships/slide" Target="/ppt/slides/slide4.xml" Id="R89e084feebf045fd" /><Relationship Type="http://schemas.openxmlformats.org/officeDocument/2006/relationships/slide" Target="/ppt/slides/slide5.xml" Id="R07016888baf6458f" /><Relationship Type="http://schemas.openxmlformats.org/officeDocument/2006/relationships/slide" Target="/ppt/slides/slide6.xml" Id="R221da77cf38149e6" /><Relationship Type="http://schemas.openxmlformats.org/officeDocument/2006/relationships/slide" Target="/ppt/slides/slide7.xml" Id="Raa215e833a45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c7647fce4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90a61f38421d" /><Relationship Type="http://schemas.openxmlformats.org/officeDocument/2006/relationships/theme" Target="/ppt/slideMasters/theme/theme1.xml" Id="R22a12da74d3b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090a61f38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55c0c0963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a250e660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2d7d670c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f321181c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3b9806e8d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61b81497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c6a235196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