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f6d47da60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cc848fad74232"/>
  </p:sldMasterIdLst>
  <p:sldIdLst>
    <p:sldId xmlns:r="http://schemas.openxmlformats.org/officeDocument/2006/relationships" id="256" r:id="R5c473bcb4b174285"/>
    <p:sldId xmlns:r="http://schemas.openxmlformats.org/officeDocument/2006/relationships" id="257" r:id="Rcce7f9fbab9042ea"/>
    <p:sldId xmlns:r="http://schemas.openxmlformats.org/officeDocument/2006/relationships" id="258" r:id="Raec7b66a2a854183"/>
    <p:sldId xmlns:r="http://schemas.openxmlformats.org/officeDocument/2006/relationships" id="259" r:id="Ra34c5d6393a64b7f"/>
    <p:sldId xmlns:r="http://schemas.openxmlformats.org/officeDocument/2006/relationships" id="260" r:id="Ra61543d22e1c45c6"/>
    <p:sldId xmlns:r="http://schemas.openxmlformats.org/officeDocument/2006/relationships" id="261" r:id="R78c5cefbeecd4f92"/>
    <p:sldId xmlns:r="http://schemas.openxmlformats.org/officeDocument/2006/relationships" id="262" r:id="R8be5c84cc11b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cc848fad74232" /><Relationship Type="http://schemas.openxmlformats.org/officeDocument/2006/relationships/slide" Target="/ppt/slides/slide1.xml" Id="R5c473bcb4b174285" /><Relationship Type="http://schemas.openxmlformats.org/officeDocument/2006/relationships/slide" Target="/ppt/slides/slide2.xml" Id="Rcce7f9fbab9042ea" /><Relationship Type="http://schemas.openxmlformats.org/officeDocument/2006/relationships/slide" Target="/ppt/slides/slide3.xml" Id="Raec7b66a2a854183" /><Relationship Type="http://schemas.openxmlformats.org/officeDocument/2006/relationships/slide" Target="/ppt/slides/slide4.xml" Id="Ra34c5d6393a64b7f" /><Relationship Type="http://schemas.openxmlformats.org/officeDocument/2006/relationships/slide" Target="/ppt/slides/slide5.xml" Id="Ra61543d22e1c45c6" /><Relationship Type="http://schemas.openxmlformats.org/officeDocument/2006/relationships/slide" Target="/ppt/slides/slide6.xml" Id="R78c5cefbeecd4f92" /><Relationship Type="http://schemas.openxmlformats.org/officeDocument/2006/relationships/slide" Target="/ppt/slides/slide7.xml" Id="R8be5c84cc11b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8b612109e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46d08947444fc" /><Relationship Type="http://schemas.openxmlformats.org/officeDocument/2006/relationships/theme" Target="/ppt/slideMasters/theme/theme1.xml" Id="Receb01487946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46d089474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4f630a58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9bd2094c2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6625a42c4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b35c35d5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c0d4674b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17475e463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1055db591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LARS PETTER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