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87f94e734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d7f6799d647ed"/>
  </p:sldMasterIdLst>
  <p:sldIdLst>
    <p:sldId xmlns:r="http://schemas.openxmlformats.org/officeDocument/2006/relationships" id="256" r:id="R75eb8ba0685b4018"/>
    <p:sldId xmlns:r="http://schemas.openxmlformats.org/officeDocument/2006/relationships" id="257" r:id="R6db9d69e2b8146e5"/>
    <p:sldId xmlns:r="http://schemas.openxmlformats.org/officeDocument/2006/relationships" id="258" r:id="Rd0a77a93c39849f1"/>
    <p:sldId xmlns:r="http://schemas.openxmlformats.org/officeDocument/2006/relationships" id="259" r:id="R8396990f3bcd4e86"/>
    <p:sldId xmlns:r="http://schemas.openxmlformats.org/officeDocument/2006/relationships" id="260" r:id="R7f68d53feeb04eea"/>
    <p:sldId xmlns:r="http://schemas.openxmlformats.org/officeDocument/2006/relationships" id="261" r:id="Rd3a3aef514f54ea1"/>
    <p:sldId xmlns:r="http://schemas.openxmlformats.org/officeDocument/2006/relationships" id="262" r:id="R303af837c852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d7f6799d647ed" /><Relationship Type="http://schemas.openxmlformats.org/officeDocument/2006/relationships/slide" Target="/ppt/slides/slide1.xml" Id="R75eb8ba0685b4018" /><Relationship Type="http://schemas.openxmlformats.org/officeDocument/2006/relationships/slide" Target="/ppt/slides/slide2.xml" Id="R6db9d69e2b8146e5" /><Relationship Type="http://schemas.openxmlformats.org/officeDocument/2006/relationships/slide" Target="/ppt/slides/slide3.xml" Id="Rd0a77a93c39849f1" /><Relationship Type="http://schemas.openxmlformats.org/officeDocument/2006/relationships/slide" Target="/ppt/slides/slide4.xml" Id="R8396990f3bcd4e86" /><Relationship Type="http://schemas.openxmlformats.org/officeDocument/2006/relationships/slide" Target="/ppt/slides/slide5.xml" Id="R7f68d53feeb04eea" /><Relationship Type="http://schemas.openxmlformats.org/officeDocument/2006/relationships/slide" Target="/ppt/slides/slide6.xml" Id="Rd3a3aef514f54ea1" /><Relationship Type="http://schemas.openxmlformats.org/officeDocument/2006/relationships/slide" Target="/ppt/slides/slide7.xml" Id="R303af837c852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89cc4c20c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669d902b42a2" /><Relationship Type="http://schemas.openxmlformats.org/officeDocument/2006/relationships/theme" Target="/ppt/slideMasters/theme/theme1.xml" Id="Rb3b0d1e237a7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7669d902b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998e7af3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d463f123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37faae90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f03190f9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83facef2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9b2e02ce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1099e435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TOTALTRANSPORT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13 060 053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10 016 523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Koksverksgata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totaltransport@monet.no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967 434 442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TOTALTRANSPORT AS</a:t>
            </a:r>
          </a:p>
        </p:txBody>
      </p:sp>
    </p:spTree>
  </p:cSld>
  <p:clrMapOvr>
    <a:masterClrMapping xmlns:a="http://schemas.openxmlformats.org/drawingml/2006/main"/>
  </p:clrMapOvr>
</p:sld>
</file>