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d0f8d35f1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2ab093f6e4c1b"/>
  </p:sldMasterIdLst>
  <p:sldIdLst>
    <p:sldId xmlns:r="http://schemas.openxmlformats.org/officeDocument/2006/relationships" id="256" r:id="R5ef302f5374947c1"/>
    <p:sldId xmlns:r="http://schemas.openxmlformats.org/officeDocument/2006/relationships" id="257" r:id="R4d6f05373868452b"/>
    <p:sldId xmlns:r="http://schemas.openxmlformats.org/officeDocument/2006/relationships" id="258" r:id="R52b54c7f08f74851"/>
    <p:sldId xmlns:r="http://schemas.openxmlformats.org/officeDocument/2006/relationships" id="259" r:id="Reba845ca13ad4dce"/>
    <p:sldId xmlns:r="http://schemas.openxmlformats.org/officeDocument/2006/relationships" id="260" r:id="R873e84ea19dc4c9b"/>
    <p:sldId xmlns:r="http://schemas.openxmlformats.org/officeDocument/2006/relationships" id="261" r:id="Rfd27eaa40fe04291"/>
    <p:sldId xmlns:r="http://schemas.openxmlformats.org/officeDocument/2006/relationships" id="262" r:id="Ra6462be7c7aa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2ab093f6e4c1b" /><Relationship Type="http://schemas.openxmlformats.org/officeDocument/2006/relationships/slide" Target="/ppt/slides/slide1.xml" Id="R5ef302f5374947c1" /><Relationship Type="http://schemas.openxmlformats.org/officeDocument/2006/relationships/slide" Target="/ppt/slides/slide2.xml" Id="R4d6f05373868452b" /><Relationship Type="http://schemas.openxmlformats.org/officeDocument/2006/relationships/slide" Target="/ppt/slides/slide3.xml" Id="R52b54c7f08f74851" /><Relationship Type="http://schemas.openxmlformats.org/officeDocument/2006/relationships/slide" Target="/ppt/slides/slide4.xml" Id="Reba845ca13ad4dce" /><Relationship Type="http://schemas.openxmlformats.org/officeDocument/2006/relationships/slide" Target="/ppt/slides/slide5.xml" Id="R873e84ea19dc4c9b" /><Relationship Type="http://schemas.openxmlformats.org/officeDocument/2006/relationships/slide" Target="/ppt/slides/slide6.xml" Id="Rfd27eaa40fe04291" /><Relationship Type="http://schemas.openxmlformats.org/officeDocument/2006/relationships/slide" Target="/ppt/slides/slide7.xml" Id="Ra6462be7c7aa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9649cd4dc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c7910cc194508" /><Relationship Type="http://schemas.openxmlformats.org/officeDocument/2006/relationships/theme" Target="/ppt/slideMasters/theme/theme1.xml" Id="R1baa025cd203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c7910cc19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e2fad1a6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ba9f9326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04a3d070a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bafe71761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9b31a0818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0ceab2ffe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a6efc1ac6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HERMANSEN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HERMANSEN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BIL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HERMANSEN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HERMANSEN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HERMANSEN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1 645 986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32 933 209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33 333 243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HERMANSEN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HERMANSEN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654016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967 471 178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HERMANSEN BIL AS</a:t>
            </a:r>
          </a:p>
        </p:txBody>
      </p:sp>
    </p:spTree>
  </p:cSld>
  <p:clrMapOvr>
    <a:masterClrMapping xmlns:a="http://schemas.openxmlformats.org/drawingml/2006/main"/>
  </p:clrMapOvr>
</p:sld>
</file>