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939652468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108f9fce5488c"/>
  </p:sldMasterIdLst>
  <p:sldIdLst>
    <p:sldId xmlns:r="http://schemas.openxmlformats.org/officeDocument/2006/relationships" id="256" r:id="Rb860b36edad64e51"/>
    <p:sldId xmlns:r="http://schemas.openxmlformats.org/officeDocument/2006/relationships" id="257" r:id="R8f38a88a7b0a485b"/>
    <p:sldId xmlns:r="http://schemas.openxmlformats.org/officeDocument/2006/relationships" id="258" r:id="R75e4dd7aa64f41b7"/>
    <p:sldId xmlns:r="http://schemas.openxmlformats.org/officeDocument/2006/relationships" id="259" r:id="R9e8192d181934976"/>
    <p:sldId xmlns:r="http://schemas.openxmlformats.org/officeDocument/2006/relationships" id="260" r:id="Rda5530a23c62491b"/>
    <p:sldId xmlns:r="http://schemas.openxmlformats.org/officeDocument/2006/relationships" id="261" r:id="R079d0acb7199456f"/>
    <p:sldId xmlns:r="http://schemas.openxmlformats.org/officeDocument/2006/relationships" id="262" r:id="R11aef02b2fa0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108f9fce5488c" /><Relationship Type="http://schemas.openxmlformats.org/officeDocument/2006/relationships/slide" Target="/ppt/slides/slide1.xml" Id="Rb860b36edad64e51" /><Relationship Type="http://schemas.openxmlformats.org/officeDocument/2006/relationships/slide" Target="/ppt/slides/slide2.xml" Id="R8f38a88a7b0a485b" /><Relationship Type="http://schemas.openxmlformats.org/officeDocument/2006/relationships/slide" Target="/ppt/slides/slide3.xml" Id="R75e4dd7aa64f41b7" /><Relationship Type="http://schemas.openxmlformats.org/officeDocument/2006/relationships/slide" Target="/ppt/slides/slide4.xml" Id="R9e8192d181934976" /><Relationship Type="http://schemas.openxmlformats.org/officeDocument/2006/relationships/slide" Target="/ppt/slides/slide5.xml" Id="Rda5530a23c62491b" /><Relationship Type="http://schemas.openxmlformats.org/officeDocument/2006/relationships/slide" Target="/ppt/slides/slide6.xml" Id="R079d0acb7199456f" /><Relationship Type="http://schemas.openxmlformats.org/officeDocument/2006/relationships/slide" Target="/ppt/slides/slide7.xml" Id="R11aef02b2fa0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c425a3f70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dd01731a641e2" /><Relationship Type="http://schemas.openxmlformats.org/officeDocument/2006/relationships/theme" Target="/ppt/slideMasters/theme/theme1.xml" Id="R460c015662c5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dd01731a6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03ee59234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124b8cbe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a2a62b12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8a61620a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d6492b38e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d12b7bf0f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acc491bc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MODERNE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MODERNE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5 218 451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JON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GEIR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Sørensens vei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32 76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967 478 091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VVS AS</a:t>
            </a:r>
          </a:p>
        </p:txBody>
      </p:sp>
    </p:spTree>
  </p:cSld>
  <p:clrMapOvr>
    <a:masterClrMapping xmlns:a="http://schemas.openxmlformats.org/drawingml/2006/main"/>
  </p:clrMapOvr>
</p:sld>
</file>