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3564def80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2c12d8c20484f"/>
  </p:sldMasterIdLst>
  <p:sldIdLst>
    <p:sldId xmlns:r="http://schemas.openxmlformats.org/officeDocument/2006/relationships" id="256" r:id="R4985e8d47cf64600"/>
    <p:sldId xmlns:r="http://schemas.openxmlformats.org/officeDocument/2006/relationships" id="257" r:id="R9dd4858e174c42a8"/>
    <p:sldId xmlns:r="http://schemas.openxmlformats.org/officeDocument/2006/relationships" id="258" r:id="Red0f6c647db94784"/>
    <p:sldId xmlns:r="http://schemas.openxmlformats.org/officeDocument/2006/relationships" id="259" r:id="R3acb055c6d7d4159"/>
    <p:sldId xmlns:r="http://schemas.openxmlformats.org/officeDocument/2006/relationships" id="260" r:id="R09f9422aaeb248af"/>
    <p:sldId xmlns:r="http://schemas.openxmlformats.org/officeDocument/2006/relationships" id="261" r:id="R9f07c3440ee1401a"/>
    <p:sldId xmlns:r="http://schemas.openxmlformats.org/officeDocument/2006/relationships" id="262" r:id="Rc6d6b3062d2d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2c12d8c20484f" /><Relationship Type="http://schemas.openxmlformats.org/officeDocument/2006/relationships/slide" Target="/ppt/slides/slide1.xml" Id="R4985e8d47cf64600" /><Relationship Type="http://schemas.openxmlformats.org/officeDocument/2006/relationships/slide" Target="/ppt/slides/slide2.xml" Id="R9dd4858e174c42a8" /><Relationship Type="http://schemas.openxmlformats.org/officeDocument/2006/relationships/slide" Target="/ppt/slides/slide3.xml" Id="Red0f6c647db94784" /><Relationship Type="http://schemas.openxmlformats.org/officeDocument/2006/relationships/slide" Target="/ppt/slides/slide4.xml" Id="R3acb055c6d7d4159" /><Relationship Type="http://schemas.openxmlformats.org/officeDocument/2006/relationships/slide" Target="/ppt/slides/slide5.xml" Id="R09f9422aaeb248af" /><Relationship Type="http://schemas.openxmlformats.org/officeDocument/2006/relationships/slide" Target="/ppt/slides/slide6.xml" Id="R9f07c3440ee1401a" /><Relationship Type="http://schemas.openxmlformats.org/officeDocument/2006/relationships/slide" Target="/ppt/slides/slide7.xml" Id="Rc6d6b3062d2d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f15c0417b4d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bed18e3b54285" /><Relationship Type="http://schemas.openxmlformats.org/officeDocument/2006/relationships/theme" Target="/ppt/slideMasters/theme/theme1.xml" Id="Rfda4c9199141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bed18e3b5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541e35b2c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17b2939c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656af99e6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e096dea88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99ba0ccdc4b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c03c33327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96ca23de0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