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93b4a3d84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c7686b55043ba"/>
  </p:sldMasterIdLst>
  <p:sldIdLst>
    <p:sldId xmlns:r="http://schemas.openxmlformats.org/officeDocument/2006/relationships" id="256" r:id="R56381c8c32ed4e0a"/>
    <p:sldId xmlns:r="http://schemas.openxmlformats.org/officeDocument/2006/relationships" id="257" r:id="Ra2b0959a05ff4b0a"/>
    <p:sldId xmlns:r="http://schemas.openxmlformats.org/officeDocument/2006/relationships" id="258" r:id="Rec3db6ee956448c2"/>
    <p:sldId xmlns:r="http://schemas.openxmlformats.org/officeDocument/2006/relationships" id="259" r:id="Rfc58aaf326e14c6d"/>
    <p:sldId xmlns:r="http://schemas.openxmlformats.org/officeDocument/2006/relationships" id="260" r:id="R7ad29c40e00d496d"/>
    <p:sldId xmlns:r="http://schemas.openxmlformats.org/officeDocument/2006/relationships" id="261" r:id="Re577854efd2d4c7e"/>
    <p:sldId xmlns:r="http://schemas.openxmlformats.org/officeDocument/2006/relationships" id="262" r:id="R59a6dcf8838a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c7686b55043ba" /><Relationship Type="http://schemas.openxmlformats.org/officeDocument/2006/relationships/slide" Target="/ppt/slides/slide1.xml" Id="R56381c8c32ed4e0a" /><Relationship Type="http://schemas.openxmlformats.org/officeDocument/2006/relationships/slide" Target="/ppt/slides/slide2.xml" Id="Ra2b0959a05ff4b0a" /><Relationship Type="http://schemas.openxmlformats.org/officeDocument/2006/relationships/slide" Target="/ppt/slides/slide3.xml" Id="Rec3db6ee956448c2" /><Relationship Type="http://schemas.openxmlformats.org/officeDocument/2006/relationships/slide" Target="/ppt/slides/slide4.xml" Id="Rfc58aaf326e14c6d" /><Relationship Type="http://schemas.openxmlformats.org/officeDocument/2006/relationships/slide" Target="/ppt/slides/slide5.xml" Id="R7ad29c40e00d496d" /><Relationship Type="http://schemas.openxmlformats.org/officeDocument/2006/relationships/slide" Target="/ppt/slides/slide6.xml" Id="Re577854efd2d4c7e" /><Relationship Type="http://schemas.openxmlformats.org/officeDocument/2006/relationships/slide" Target="/ppt/slides/slide7.xml" Id="R59a6dcf8838a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574e721b0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3aa7b4184d2d" /><Relationship Type="http://schemas.openxmlformats.org/officeDocument/2006/relationships/theme" Target="/ppt/slideMasters/theme/theme1.xml" Id="Rf359cfa50a5f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03aa7b418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99fb2c83e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1b087522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8e84362ee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53f1a14c9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4900ac203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c26f751145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8eab6a3a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 MEK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 MEK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 MEK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 MEK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 MEK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 MEK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21 305 533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10 188 205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 MEK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 MEK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Mjøndalen Industriområde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23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post@bb-lakkogmek.no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967 512 982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 MEK AS</a:t>
            </a:r>
          </a:p>
        </p:txBody>
      </p:sp>
    </p:spTree>
  </p:cSld>
  <p:clrMapOvr>
    <a:masterClrMapping xmlns:a="http://schemas.openxmlformats.org/drawingml/2006/main"/>
  </p:clrMapOvr>
</p:sld>
</file>