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3e638de5c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6088026c54a4b"/>
  </p:sldMasterIdLst>
  <p:sldIdLst>
    <p:sldId xmlns:r="http://schemas.openxmlformats.org/officeDocument/2006/relationships" id="256" r:id="R0af3dcf635874acb"/>
    <p:sldId xmlns:r="http://schemas.openxmlformats.org/officeDocument/2006/relationships" id="257" r:id="Rcfb54da115374224"/>
    <p:sldId xmlns:r="http://schemas.openxmlformats.org/officeDocument/2006/relationships" id="258" r:id="R91f8cdd1bdbc4c9c"/>
    <p:sldId xmlns:r="http://schemas.openxmlformats.org/officeDocument/2006/relationships" id="259" r:id="Rcb9e0131416b4da2"/>
    <p:sldId xmlns:r="http://schemas.openxmlformats.org/officeDocument/2006/relationships" id="260" r:id="Rcf2c8b9adfef4f1c"/>
    <p:sldId xmlns:r="http://schemas.openxmlformats.org/officeDocument/2006/relationships" id="261" r:id="Rc6d7e98660ea459e"/>
    <p:sldId xmlns:r="http://schemas.openxmlformats.org/officeDocument/2006/relationships" id="262" r:id="R8a23936fa2a2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6088026c54a4b" /><Relationship Type="http://schemas.openxmlformats.org/officeDocument/2006/relationships/slide" Target="/ppt/slides/slide1.xml" Id="R0af3dcf635874acb" /><Relationship Type="http://schemas.openxmlformats.org/officeDocument/2006/relationships/slide" Target="/ppt/slides/slide2.xml" Id="Rcfb54da115374224" /><Relationship Type="http://schemas.openxmlformats.org/officeDocument/2006/relationships/slide" Target="/ppt/slides/slide3.xml" Id="R91f8cdd1bdbc4c9c" /><Relationship Type="http://schemas.openxmlformats.org/officeDocument/2006/relationships/slide" Target="/ppt/slides/slide4.xml" Id="Rcb9e0131416b4da2" /><Relationship Type="http://schemas.openxmlformats.org/officeDocument/2006/relationships/slide" Target="/ppt/slides/slide5.xml" Id="Rcf2c8b9adfef4f1c" /><Relationship Type="http://schemas.openxmlformats.org/officeDocument/2006/relationships/slide" Target="/ppt/slides/slide6.xml" Id="Rc6d7e98660ea459e" /><Relationship Type="http://schemas.openxmlformats.org/officeDocument/2006/relationships/slide" Target="/ppt/slides/slide7.xml" Id="R8a23936fa2a2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7f22fc49040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e5eeb54c94079" /><Relationship Type="http://schemas.openxmlformats.org/officeDocument/2006/relationships/theme" Target="/ppt/slideMasters/theme/theme1.xml" Id="R2f75284c83dd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e5eeb54c9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73b523e6f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32bd88a9a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9ec37d847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c1a033874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38fde020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5d52bc5b2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6117c6a9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NALLOW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NALLOW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NALLOW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NALLOW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NALLOW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NALLOW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−1 042 396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8 164 619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28 639 428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NALLOW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LEPSØY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TIMRE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NALLOW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08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967 635 022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NALLOW AS</a:t>
            </a:r>
          </a:p>
        </p:txBody>
      </p:sp>
    </p:spTree>
  </p:cSld>
  <p:clrMapOvr>
    <a:masterClrMapping xmlns:a="http://schemas.openxmlformats.org/drawingml/2006/main"/>
  </p:clrMapOvr>
</p:sld>
</file>