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98d300a98045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e6a7600b2a4246"/>
  </p:sldMasterIdLst>
  <p:sldIdLst>
    <p:sldId xmlns:r="http://schemas.openxmlformats.org/officeDocument/2006/relationships" id="256" r:id="Rb3ba01988a244b94"/>
    <p:sldId xmlns:r="http://schemas.openxmlformats.org/officeDocument/2006/relationships" id="257" r:id="Rd26e3de2ebd44e4a"/>
    <p:sldId xmlns:r="http://schemas.openxmlformats.org/officeDocument/2006/relationships" id="258" r:id="R3eb02c6f3993493d"/>
    <p:sldId xmlns:r="http://schemas.openxmlformats.org/officeDocument/2006/relationships" id="259" r:id="Rb2f84bd1bb53418e"/>
    <p:sldId xmlns:r="http://schemas.openxmlformats.org/officeDocument/2006/relationships" id="260" r:id="Ref5756ceb90848b7"/>
    <p:sldId xmlns:r="http://schemas.openxmlformats.org/officeDocument/2006/relationships" id="261" r:id="Re1871f6f4a2e4d71"/>
    <p:sldId xmlns:r="http://schemas.openxmlformats.org/officeDocument/2006/relationships" id="262" r:id="R8efa7d51a82649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6a7600b2a4246" /><Relationship Type="http://schemas.openxmlformats.org/officeDocument/2006/relationships/slide" Target="/ppt/slides/slide1.xml" Id="Rb3ba01988a244b94" /><Relationship Type="http://schemas.openxmlformats.org/officeDocument/2006/relationships/slide" Target="/ppt/slides/slide2.xml" Id="Rd26e3de2ebd44e4a" /><Relationship Type="http://schemas.openxmlformats.org/officeDocument/2006/relationships/slide" Target="/ppt/slides/slide3.xml" Id="R3eb02c6f3993493d" /><Relationship Type="http://schemas.openxmlformats.org/officeDocument/2006/relationships/slide" Target="/ppt/slides/slide4.xml" Id="Rb2f84bd1bb53418e" /><Relationship Type="http://schemas.openxmlformats.org/officeDocument/2006/relationships/slide" Target="/ppt/slides/slide5.xml" Id="Ref5756ceb90848b7" /><Relationship Type="http://schemas.openxmlformats.org/officeDocument/2006/relationships/slide" Target="/ppt/slides/slide6.xml" Id="Re1871f6f4a2e4d71" /><Relationship Type="http://schemas.openxmlformats.org/officeDocument/2006/relationships/slide" Target="/ppt/slides/slide7.xml" Id="R8efa7d51a82649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9058b9c92d48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27bda607b43ae" /><Relationship Type="http://schemas.openxmlformats.org/officeDocument/2006/relationships/theme" Target="/ppt/slideMasters/theme/theme1.xml" Id="Rb98cc131ca5448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c27bda607b43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c1754f8af44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2c716fb4a4d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53a3a16d947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1a93790f949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3d62c10fc47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d60af30674c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36965c75846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FRENICO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FRENICO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FRENICO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FRENICO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FRENICO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FRENICO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−479 763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5 240 234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57 972 098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71 212 098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FRENICO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ANDREAS AALL  –  74,0 %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NICOLAY BENJAMIN AALL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CATO BECKETT AALL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CATO BECKETT AALL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ANDREAS AALL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FRENICO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Hemmestveitbakken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76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967 647 586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FRENICO AS</a:t>
            </a:r>
          </a:p>
        </p:txBody>
      </p:sp>
    </p:spTree>
  </p:cSld>
  <p:clrMapOvr>
    <a:masterClrMapping xmlns:a="http://schemas.openxmlformats.org/drawingml/2006/main"/>
  </p:clrMapOvr>
</p:sld>
</file>