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6c8611affb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6d507ffe1a4a2d"/>
  </p:sldMasterIdLst>
  <p:sldIdLst>
    <p:sldId xmlns:r="http://schemas.openxmlformats.org/officeDocument/2006/relationships" id="256" r:id="Ra7222ca70a6c4d07"/>
    <p:sldId xmlns:r="http://schemas.openxmlformats.org/officeDocument/2006/relationships" id="257" r:id="Rc9f5b3143a7b4d7a"/>
    <p:sldId xmlns:r="http://schemas.openxmlformats.org/officeDocument/2006/relationships" id="258" r:id="Reeb8067a14504d5f"/>
    <p:sldId xmlns:r="http://schemas.openxmlformats.org/officeDocument/2006/relationships" id="259" r:id="Rb27b9849911e45e5"/>
    <p:sldId xmlns:r="http://schemas.openxmlformats.org/officeDocument/2006/relationships" id="260" r:id="R4ada9405b91e4b94"/>
    <p:sldId xmlns:r="http://schemas.openxmlformats.org/officeDocument/2006/relationships" id="261" r:id="Rf19ccf4464f545e8"/>
    <p:sldId xmlns:r="http://schemas.openxmlformats.org/officeDocument/2006/relationships" id="262" r:id="R373855b11cdd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d507ffe1a4a2d" /><Relationship Type="http://schemas.openxmlformats.org/officeDocument/2006/relationships/slide" Target="/ppt/slides/slide1.xml" Id="Ra7222ca70a6c4d07" /><Relationship Type="http://schemas.openxmlformats.org/officeDocument/2006/relationships/slide" Target="/ppt/slides/slide2.xml" Id="Rc9f5b3143a7b4d7a" /><Relationship Type="http://schemas.openxmlformats.org/officeDocument/2006/relationships/slide" Target="/ppt/slides/slide3.xml" Id="Reeb8067a14504d5f" /><Relationship Type="http://schemas.openxmlformats.org/officeDocument/2006/relationships/slide" Target="/ppt/slides/slide4.xml" Id="Rb27b9849911e45e5" /><Relationship Type="http://schemas.openxmlformats.org/officeDocument/2006/relationships/slide" Target="/ppt/slides/slide5.xml" Id="R4ada9405b91e4b94" /><Relationship Type="http://schemas.openxmlformats.org/officeDocument/2006/relationships/slide" Target="/ppt/slides/slide6.xml" Id="Rf19ccf4464f545e8" /><Relationship Type="http://schemas.openxmlformats.org/officeDocument/2006/relationships/slide" Target="/ppt/slides/slide7.xml" Id="R373855b11cdd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3b998aebd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1f6e2e0f140f3" /><Relationship Type="http://schemas.openxmlformats.org/officeDocument/2006/relationships/theme" Target="/ppt/slideMasters/theme/theme1.xml" Id="Rca7aed557ec7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a1f6e2e0f140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93f5dd70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84da3dead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1537d87ab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619a0268a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efa6d7e4b40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e0a022b7c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f802e0efa4e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LARS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LARS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LARS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LARS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LARS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LARS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11 906 414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1 585 988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2 133 579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LARS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ØLDA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LARS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Ovenbakken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491929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rorleger@online.no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967 653 632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LARS AS</a:t>
            </a:r>
          </a:p>
        </p:txBody>
      </p:sp>
    </p:spTree>
  </p:cSld>
  <p:clrMapOvr>
    <a:masterClrMapping xmlns:a="http://schemas.openxmlformats.org/drawingml/2006/main"/>
  </p:clrMapOvr>
</p:sld>
</file>