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17dce9132844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7d023585824c0d"/>
  </p:sldMasterIdLst>
  <p:sldIdLst>
    <p:sldId xmlns:r="http://schemas.openxmlformats.org/officeDocument/2006/relationships" id="256" r:id="R375a03887d8143bb"/>
    <p:sldId xmlns:r="http://schemas.openxmlformats.org/officeDocument/2006/relationships" id="257" r:id="R9177b84ace0946cc"/>
    <p:sldId xmlns:r="http://schemas.openxmlformats.org/officeDocument/2006/relationships" id="258" r:id="Re9f88506b7a74484"/>
    <p:sldId xmlns:r="http://schemas.openxmlformats.org/officeDocument/2006/relationships" id="259" r:id="R593c63cd20734fa3"/>
    <p:sldId xmlns:r="http://schemas.openxmlformats.org/officeDocument/2006/relationships" id="260" r:id="Rb5c910d924cc4dea"/>
    <p:sldId xmlns:r="http://schemas.openxmlformats.org/officeDocument/2006/relationships" id="261" r:id="R1c70f17e265e4fe0"/>
    <p:sldId xmlns:r="http://schemas.openxmlformats.org/officeDocument/2006/relationships" id="262" r:id="Rb0aa966561ff48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7d023585824c0d" /><Relationship Type="http://schemas.openxmlformats.org/officeDocument/2006/relationships/slide" Target="/ppt/slides/slide1.xml" Id="R375a03887d8143bb" /><Relationship Type="http://schemas.openxmlformats.org/officeDocument/2006/relationships/slide" Target="/ppt/slides/slide2.xml" Id="R9177b84ace0946cc" /><Relationship Type="http://schemas.openxmlformats.org/officeDocument/2006/relationships/slide" Target="/ppt/slides/slide3.xml" Id="Re9f88506b7a74484" /><Relationship Type="http://schemas.openxmlformats.org/officeDocument/2006/relationships/slide" Target="/ppt/slides/slide4.xml" Id="R593c63cd20734fa3" /><Relationship Type="http://schemas.openxmlformats.org/officeDocument/2006/relationships/slide" Target="/ppt/slides/slide5.xml" Id="Rb5c910d924cc4dea" /><Relationship Type="http://schemas.openxmlformats.org/officeDocument/2006/relationships/slide" Target="/ppt/slides/slide6.xml" Id="R1c70f17e265e4fe0" /><Relationship Type="http://schemas.openxmlformats.org/officeDocument/2006/relationships/slide" Target="/ppt/slides/slide7.xml" Id="Rb0aa966561ff48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1f48e2553642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667a6c9334266" /><Relationship Type="http://schemas.openxmlformats.org/officeDocument/2006/relationships/theme" Target="/ppt/slideMasters/theme/theme1.xml" Id="R643fb821be5d43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0667a6c93342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edc7708fc4b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4146f159142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8a42a617e41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6007db20549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8408c882e46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18fbc16d746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c0409313842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FORRETNINGSPARTNER ØSTLANDET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FORRETNINGSPARTNER ØSTLANDET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141 547 131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521 809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693 244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97 146 191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181 136 448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FORRETNINGSPARTNER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Parkgata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29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post@sb1forretningspartner.no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www.sb1forretningspartner.no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967 661 643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AS</a:t>
            </a:r>
          </a:p>
        </p:txBody>
      </p:sp>
    </p:spTree>
  </p:cSld>
  <p:clrMapOvr>
    <a:masterClrMapping xmlns:a="http://schemas.openxmlformats.org/drawingml/2006/main"/>
  </p:clrMapOvr>
</p:sld>
</file>