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b42ed5618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bd432a1fe48d2"/>
  </p:sldMasterIdLst>
  <p:sldIdLst>
    <p:sldId xmlns:r="http://schemas.openxmlformats.org/officeDocument/2006/relationships" id="256" r:id="R8ff955d643da46af"/>
    <p:sldId xmlns:r="http://schemas.openxmlformats.org/officeDocument/2006/relationships" id="257" r:id="R56c562f9ef604a03"/>
    <p:sldId xmlns:r="http://schemas.openxmlformats.org/officeDocument/2006/relationships" id="258" r:id="R4ba5599d83984cb2"/>
    <p:sldId xmlns:r="http://schemas.openxmlformats.org/officeDocument/2006/relationships" id="259" r:id="R009278f329dc4090"/>
    <p:sldId xmlns:r="http://schemas.openxmlformats.org/officeDocument/2006/relationships" id="260" r:id="R77e2b75441a140d6"/>
    <p:sldId xmlns:r="http://schemas.openxmlformats.org/officeDocument/2006/relationships" id="261" r:id="Rc38e488936d2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bd432a1fe48d2" /><Relationship Type="http://schemas.openxmlformats.org/officeDocument/2006/relationships/slide" Target="/ppt/slides/slide1.xml" Id="R8ff955d643da46af" /><Relationship Type="http://schemas.openxmlformats.org/officeDocument/2006/relationships/slide" Target="/ppt/slides/slide2.xml" Id="R56c562f9ef604a03" /><Relationship Type="http://schemas.openxmlformats.org/officeDocument/2006/relationships/slide" Target="/ppt/slides/slide3.xml" Id="R4ba5599d83984cb2" /><Relationship Type="http://schemas.openxmlformats.org/officeDocument/2006/relationships/slide" Target="/ppt/slides/slide4.xml" Id="R009278f329dc4090" /><Relationship Type="http://schemas.openxmlformats.org/officeDocument/2006/relationships/slide" Target="/ppt/slides/slide5.xml" Id="R77e2b75441a140d6" /><Relationship Type="http://schemas.openxmlformats.org/officeDocument/2006/relationships/slide" Target="/ppt/slides/slide6.xml" Id="Rc38e488936d2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5613f0655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7af80c114c11" /><Relationship Type="http://schemas.openxmlformats.org/officeDocument/2006/relationships/theme" Target="/ppt/slideMasters/theme/theme1.xml" Id="R0809706afcb2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e7af80c11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9025aa5c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1c6911a4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48ade044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af926e67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17d8763e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9349d099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SANDAR REGNSKAP SA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Hjertnespromenaden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967 667 129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SANDAR REGNSKAP SA</a:t>
            </a:r>
          </a:p>
        </p:txBody>
      </p:sp>
    </p:spTree>
  </p:cSld>
  <p:clrMapOvr>
    <a:masterClrMapping xmlns:a="http://schemas.openxmlformats.org/drawingml/2006/main"/>
  </p:clrMapOvr>
</p:sld>
</file>