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213b686439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325bffaf744cb2"/>
  </p:sldMasterIdLst>
  <p:sldIdLst>
    <p:sldId xmlns:r="http://schemas.openxmlformats.org/officeDocument/2006/relationships" id="256" r:id="R7d1470ac742d4aa9"/>
    <p:sldId xmlns:r="http://schemas.openxmlformats.org/officeDocument/2006/relationships" id="257" r:id="R84c27f38c0604bd8"/>
    <p:sldId xmlns:r="http://schemas.openxmlformats.org/officeDocument/2006/relationships" id="258" r:id="R6d3e3ba70ef34407"/>
    <p:sldId xmlns:r="http://schemas.openxmlformats.org/officeDocument/2006/relationships" id="259" r:id="R71b16b097c8d4644"/>
    <p:sldId xmlns:r="http://schemas.openxmlformats.org/officeDocument/2006/relationships" id="260" r:id="R9883fd9ca0ad454d"/>
    <p:sldId xmlns:r="http://schemas.openxmlformats.org/officeDocument/2006/relationships" id="261" r:id="Raa4b1c35640f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25bffaf744cb2" /><Relationship Type="http://schemas.openxmlformats.org/officeDocument/2006/relationships/slide" Target="/ppt/slides/slide1.xml" Id="R7d1470ac742d4aa9" /><Relationship Type="http://schemas.openxmlformats.org/officeDocument/2006/relationships/slide" Target="/ppt/slides/slide2.xml" Id="R84c27f38c0604bd8" /><Relationship Type="http://schemas.openxmlformats.org/officeDocument/2006/relationships/slide" Target="/ppt/slides/slide3.xml" Id="R6d3e3ba70ef34407" /><Relationship Type="http://schemas.openxmlformats.org/officeDocument/2006/relationships/slide" Target="/ppt/slides/slide4.xml" Id="R71b16b097c8d4644" /><Relationship Type="http://schemas.openxmlformats.org/officeDocument/2006/relationships/slide" Target="/ppt/slides/slide5.xml" Id="R9883fd9ca0ad454d" /><Relationship Type="http://schemas.openxmlformats.org/officeDocument/2006/relationships/slide" Target="/ppt/slides/slide6.xml" Id="Raa4b1c35640f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e4cd2856447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7d587bb8b4438" /><Relationship Type="http://schemas.openxmlformats.org/officeDocument/2006/relationships/theme" Target="/ppt/slideMasters/theme/theme1.xml" Id="R0cc82b7eaab141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37d587bb8b44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dde5780f744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c4dbf269841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32a5a61d0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10ad0432a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849fb2f7940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265b77f0249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 REGNSKAPSKONTOR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 REGNSKAPSKONTOR SA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29 990 426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−2 775 617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−3 229 299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8 744 694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52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967 673 374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